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38" r:id="rId1"/>
  </p:sldMasterIdLst>
  <p:notesMasterIdLst>
    <p:notesMasterId r:id="rId14"/>
  </p:notesMasterIdLst>
  <p:sldIdLst>
    <p:sldId id="266" r:id="rId2"/>
    <p:sldId id="256" r:id="rId3"/>
    <p:sldId id="257" r:id="rId4"/>
    <p:sldId id="258" r:id="rId5"/>
    <p:sldId id="259" r:id="rId6"/>
    <p:sldId id="260" r:id="rId7"/>
    <p:sldId id="261" r:id="rId8"/>
    <p:sldId id="262" r:id="rId9"/>
    <p:sldId id="263" r:id="rId10"/>
    <p:sldId id="264" r:id="rId11"/>
    <p:sldId id="265" r:id="rId12"/>
    <p:sldId id="267" r:id="rId13"/>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7FB7F663-CE64-4BEE-9083-1DC00F35167D}">
          <p14:sldIdLst>
            <p14:sldId id="266"/>
            <p14:sldId id="256"/>
            <p14:sldId id="257"/>
            <p14:sldId id="258"/>
            <p14:sldId id="259"/>
            <p14:sldId id="260"/>
            <p14:sldId id="261"/>
            <p14:sldId id="262"/>
            <p14:sldId id="263"/>
            <p14:sldId id="264"/>
            <p14:sldId id="265"/>
            <p14:sldId id="267"/>
          </p14:sldIdLst>
        </p14:section>
      </p14:sectionLst>
    </p:ex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F5D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4" d="100"/>
          <a:sy n="54" d="100"/>
        </p:scale>
        <p:origin x="948" y="78"/>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31312728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29308" y="962758"/>
            <a:ext cx="10364488" cy="3504856"/>
          </a:xfrm>
        </p:spPr>
        <p:txBody>
          <a:bodyPr bIns="0" anchor="b">
            <a:normAutofit/>
          </a:bodyPr>
          <a:lstStyle>
            <a:lvl1pPr algn="ctr">
              <a:defRPr sz="7920"/>
            </a:lvl1pPr>
          </a:lstStyle>
          <a:p>
            <a:r>
              <a:rPr lang="en-US"/>
              <a:t>Click to edit Master title style</a:t>
            </a:r>
            <a:endParaRPr lang="en-US" dirty="0"/>
          </a:p>
        </p:txBody>
      </p:sp>
      <p:sp>
        <p:nvSpPr>
          <p:cNvPr id="3" name="Subtitle 2"/>
          <p:cNvSpPr>
            <a:spLocks noGrp="1"/>
          </p:cNvSpPr>
          <p:nvPr>
            <p:ph type="subTitle" idx="1"/>
          </p:nvPr>
        </p:nvSpPr>
        <p:spPr>
          <a:xfrm>
            <a:off x="2129309" y="4468890"/>
            <a:ext cx="10364486" cy="1173145"/>
          </a:xfrm>
        </p:spPr>
        <p:txBody>
          <a:bodyPr tIns="91440" bIns="91440">
            <a:normAutofit/>
          </a:bodyPr>
          <a:lstStyle>
            <a:lvl1pPr marL="0" indent="0" algn="ctr">
              <a:buNone/>
              <a:defRPr sz="2160" b="0" cap="all" baseline="0">
                <a:solidFill>
                  <a:schemeClr val="tx1"/>
                </a:solidFill>
              </a:defRPr>
            </a:lvl1pPr>
            <a:lvl2pPr marL="548640" indent="0" algn="ctr">
              <a:buNone/>
              <a:defRPr sz="216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D6EE87-EBD5-4F12-A48A-63ACA297AC8F}" type="datetimeFigureOut">
              <a:rPr lang="en-US" smtClean="0"/>
              <a:t>7/3/2024</a:t>
            </a:fld>
            <a:endParaRPr lang="en-US" dirty="0"/>
          </a:p>
        </p:txBody>
      </p:sp>
      <p:sp>
        <p:nvSpPr>
          <p:cNvPr id="5" name="Footer Placeholder 4"/>
          <p:cNvSpPr>
            <a:spLocks noGrp="1"/>
          </p:cNvSpPr>
          <p:nvPr>
            <p:ph type="ftr" sz="quarter" idx="11"/>
          </p:nvPr>
        </p:nvSpPr>
        <p:spPr>
          <a:xfrm>
            <a:off x="1741895" y="395169"/>
            <a:ext cx="6752129" cy="371041"/>
          </a:xfrm>
        </p:spPr>
        <p:txBody>
          <a:bodyPr/>
          <a:lstStyle/>
          <a:p>
            <a:endParaRPr lang="en-US" dirty="0"/>
          </a:p>
        </p:txBody>
      </p:sp>
      <p:sp>
        <p:nvSpPr>
          <p:cNvPr id="6" name="Slide Number Placeholder 5"/>
          <p:cNvSpPr>
            <a:spLocks noGrp="1"/>
          </p:cNvSpPr>
          <p:nvPr>
            <p:ph type="sldNum" sz="quarter" idx="12"/>
          </p:nvPr>
        </p:nvSpPr>
        <p:spPr>
          <a:xfrm>
            <a:off x="572201" y="958767"/>
            <a:ext cx="973223" cy="604294"/>
          </a:xfrm>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105119298"/>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smtClean="0"/>
              <a:t>7/3/2024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23270537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952463" y="958768"/>
            <a:ext cx="1938890" cy="5591867"/>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733606" y="958768"/>
            <a:ext cx="9022385" cy="559186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smtClean="0"/>
              <a:t>7/3/2024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6956679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4274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smtClean="0"/>
              <a:t>7/3/2024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9484383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129308" y="2107357"/>
            <a:ext cx="10371785" cy="2362808"/>
          </a:xfrm>
        </p:spPr>
        <p:txBody>
          <a:bodyPr anchor="b">
            <a:normAutofit/>
          </a:bodyPr>
          <a:lstStyle>
            <a:lvl1pPr algn="ctr">
              <a:defRPr sz="4320"/>
            </a:lvl1pPr>
          </a:lstStyle>
          <a:p>
            <a:r>
              <a:rPr lang="en-US"/>
              <a:t>Click to edit Master title style</a:t>
            </a:r>
            <a:endParaRPr lang="en-US" dirty="0"/>
          </a:p>
        </p:txBody>
      </p:sp>
      <p:sp>
        <p:nvSpPr>
          <p:cNvPr id="3" name="Text Placeholder 2"/>
          <p:cNvSpPr>
            <a:spLocks noGrp="1"/>
          </p:cNvSpPr>
          <p:nvPr>
            <p:ph type="body" idx="1"/>
          </p:nvPr>
        </p:nvSpPr>
        <p:spPr>
          <a:xfrm>
            <a:off x="2129308" y="4470165"/>
            <a:ext cx="10371785" cy="1312784"/>
          </a:xfrm>
        </p:spPr>
        <p:txBody>
          <a:bodyPr tIns="91440">
            <a:normAutofit/>
          </a:bodyPr>
          <a:lstStyle>
            <a:lvl1pPr marL="0" indent="0" algn="ctr">
              <a:buNone/>
              <a:defRPr sz="2160">
                <a:solidFill>
                  <a:schemeClr val="tx1"/>
                </a:solidFill>
              </a:defRPr>
            </a:lvl1pPr>
            <a:lvl2pPr marL="548640" indent="0">
              <a:buNone/>
              <a:defRPr sz="216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61015F-7CC6-4D0A-9D87-873EA4C304CC}" type="datetimeFigureOut">
              <a:rPr lang="en-US" smtClean="0"/>
              <a:t>7/3/2024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4550069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39061" y="965867"/>
            <a:ext cx="11152292" cy="127116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736797" y="2413054"/>
            <a:ext cx="5386385" cy="41383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504968" y="2420812"/>
            <a:ext cx="5386385" cy="41298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7/3/2024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49580198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736630" y="964996"/>
            <a:ext cx="11154724" cy="126758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736629" y="2423459"/>
            <a:ext cx="5386553" cy="962332"/>
          </a:xfrm>
        </p:spPr>
        <p:txBody>
          <a:bodyPr anchor="b">
            <a:normAutofit/>
          </a:bodyPr>
          <a:lstStyle>
            <a:lvl1pPr marL="0" indent="0">
              <a:lnSpc>
                <a:spcPct val="100000"/>
              </a:lnSpc>
              <a:buNone/>
              <a:defRPr sz="2640" b="0" cap="all" baseline="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4" name="Content Placeholder 3"/>
          <p:cNvSpPr>
            <a:spLocks noGrp="1"/>
          </p:cNvSpPr>
          <p:nvPr>
            <p:ph sz="half" idx="2"/>
          </p:nvPr>
        </p:nvSpPr>
        <p:spPr>
          <a:xfrm>
            <a:off x="1736629" y="3389124"/>
            <a:ext cx="5386553" cy="317334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7230" y="2427604"/>
            <a:ext cx="5386553" cy="962684"/>
          </a:xfrm>
        </p:spPr>
        <p:txBody>
          <a:bodyPr anchor="b">
            <a:normAutofit/>
          </a:bodyPr>
          <a:lstStyle>
            <a:lvl1pPr marL="0" indent="0">
              <a:lnSpc>
                <a:spcPct val="100000"/>
              </a:lnSpc>
              <a:buNone/>
              <a:defRPr sz="2640" b="0" cap="all" baseline="0">
                <a:solidFill>
                  <a:schemeClr val="accent1"/>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6" name="Content Placeholder 5"/>
          <p:cNvSpPr>
            <a:spLocks noGrp="1"/>
          </p:cNvSpPr>
          <p:nvPr>
            <p:ph sz="quarter" idx="4"/>
          </p:nvPr>
        </p:nvSpPr>
        <p:spPr>
          <a:xfrm>
            <a:off x="7507230" y="3385790"/>
            <a:ext cx="5386553" cy="316484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smtClean="0"/>
              <a:t>7/3/2024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3106553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smtClean="0"/>
              <a:t>7/3/2024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5741698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smtClean="0"/>
              <a:t>7/3/2024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9031712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3606" y="958767"/>
            <a:ext cx="3554360" cy="2887822"/>
          </a:xfrm>
        </p:spPr>
        <p:txBody>
          <a:bodyPr anchor="b">
            <a:normAutofit/>
          </a:bodyPr>
          <a:lstStyle>
            <a:lvl1pPr algn="l">
              <a:defRPr sz="2880"/>
            </a:lvl1pPr>
          </a:lstStyle>
          <a:p>
            <a:r>
              <a:rPr lang="en-US"/>
              <a:t>Click to edit Master title style</a:t>
            </a:r>
            <a:endParaRPr lang="en-US" dirty="0"/>
          </a:p>
        </p:txBody>
      </p:sp>
      <p:sp>
        <p:nvSpPr>
          <p:cNvPr id="3" name="Content Placeholder 2"/>
          <p:cNvSpPr>
            <a:spLocks noGrp="1"/>
          </p:cNvSpPr>
          <p:nvPr>
            <p:ph idx="1"/>
          </p:nvPr>
        </p:nvSpPr>
        <p:spPr>
          <a:xfrm>
            <a:off x="5676389" y="958769"/>
            <a:ext cx="7214964" cy="5590591"/>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33606" y="3846590"/>
            <a:ext cx="3554360" cy="2697817"/>
          </a:xfrm>
        </p:spPr>
        <p:txBody>
          <a:bodyPr/>
          <a:lstStyle>
            <a:lvl1pPr marL="0" indent="0" algn="l">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05C68B11-C5A8-448C-8CE9-B1A273C79CFC}" type="datetimeFigureOut">
              <a:rPr lang="en-US" smtClean="0"/>
              <a:t>7/3/2024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74381183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8972865" y="578605"/>
            <a:ext cx="4889440" cy="6178921"/>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741447" y="1355415"/>
            <a:ext cx="6638794" cy="2306759"/>
          </a:xfrm>
        </p:spPr>
        <p:txBody>
          <a:bodyPr anchor="b">
            <a:normAutofit/>
          </a:bodyPr>
          <a:lstStyle>
            <a:lvl1pPr>
              <a:defRPr sz="3840"/>
            </a:lvl1pPr>
          </a:lstStyle>
          <a:p>
            <a:r>
              <a:rPr lang="en-US"/>
              <a:t>Click to edit Master title style</a:t>
            </a:r>
            <a:endParaRPr lang="en-US" dirty="0"/>
          </a:p>
        </p:txBody>
      </p:sp>
      <p:sp>
        <p:nvSpPr>
          <p:cNvPr id="3" name="Picture Placeholder 2"/>
          <p:cNvSpPr>
            <a:spLocks noGrp="1" noChangeAspect="1"/>
          </p:cNvSpPr>
          <p:nvPr>
            <p:ph type="pic" idx="1"/>
          </p:nvPr>
        </p:nvSpPr>
        <p:spPr>
          <a:xfrm>
            <a:off x="9749268" y="1347051"/>
            <a:ext cx="3349405" cy="4639592"/>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840" dirty="0"/>
            </a:lvl1pPr>
          </a:lstStyle>
          <a:p>
            <a:pPr lvl="0" algn="ctr"/>
            <a:r>
              <a:rPr lang="en-US"/>
              <a:t>Click icon to add picture</a:t>
            </a:r>
            <a:endParaRPr lang="en-US" dirty="0"/>
          </a:p>
        </p:txBody>
      </p:sp>
      <p:sp>
        <p:nvSpPr>
          <p:cNvPr id="4" name="Text Placeholder 3"/>
          <p:cNvSpPr>
            <a:spLocks noGrp="1"/>
          </p:cNvSpPr>
          <p:nvPr>
            <p:ph type="body" sz="half" idx="2"/>
          </p:nvPr>
        </p:nvSpPr>
        <p:spPr>
          <a:xfrm>
            <a:off x="1740395" y="3671520"/>
            <a:ext cx="6629285" cy="2508161"/>
          </a:xfrm>
        </p:spPr>
        <p:txBody>
          <a:bodyPr>
            <a:normAutofit/>
          </a:bodyPr>
          <a:lstStyle>
            <a:lvl1pPr marL="0" indent="0" algn="ctr">
              <a:buNone/>
              <a:defRPr sz="216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Edit Master text styles</a:t>
            </a:r>
          </a:p>
        </p:txBody>
      </p:sp>
      <p:sp>
        <p:nvSpPr>
          <p:cNvPr id="5" name="Date Placeholder 4"/>
          <p:cNvSpPr>
            <a:spLocks noGrp="1"/>
          </p:cNvSpPr>
          <p:nvPr>
            <p:ph type="dt" sz="half" idx="10"/>
          </p:nvPr>
        </p:nvSpPr>
        <p:spPr>
          <a:xfrm>
            <a:off x="1736859" y="6563828"/>
            <a:ext cx="6632821" cy="384148"/>
          </a:xfrm>
        </p:spPr>
        <p:txBody>
          <a:bodyPr/>
          <a:lstStyle>
            <a:lvl1pPr algn="l">
              <a:defRPr/>
            </a:lvl1pPr>
          </a:lstStyle>
          <a:p>
            <a:fld id="{C7616CA0-919D-4A49-9C8A-62FDFB3A5183}" type="datetimeFigureOut">
              <a:rPr lang="en-US" smtClean="0"/>
              <a:t>7/3/2024</a:t>
            </a:fld>
            <a:endParaRPr lang="en-US" dirty="0"/>
          </a:p>
        </p:txBody>
      </p:sp>
      <p:sp>
        <p:nvSpPr>
          <p:cNvPr id="6" name="Footer Placeholder 5"/>
          <p:cNvSpPr>
            <a:spLocks noGrp="1"/>
          </p:cNvSpPr>
          <p:nvPr>
            <p:ph type="ftr" sz="quarter" idx="11"/>
          </p:nvPr>
        </p:nvSpPr>
        <p:spPr>
          <a:xfrm>
            <a:off x="1736858" y="382369"/>
            <a:ext cx="6649205" cy="385117"/>
          </a:xfrm>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Tree>
    <p:extLst>
      <p:ext uri="{BB962C8B-B14F-4D97-AF65-F5344CB8AC3E}">
        <p14:creationId xmlns:p14="http://schemas.microsoft.com/office/powerpoint/2010/main" val="276631018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41895" y="965423"/>
            <a:ext cx="11149458" cy="125908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741895" y="2418879"/>
            <a:ext cx="11149458" cy="414073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690495" y="396445"/>
            <a:ext cx="4200858" cy="371041"/>
          </a:xfrm>
          <a:prstGeom prst="rect">
            <a:avLst/>
          </a:prstGeom>
        </p:spPr>
        <p:txBody>
          <a:bodyPr vert="horz" lIns="91440" tIns="45720" rIns="91440" bIns="45720" rtlCol="0" anchor="ctr"/>
          <a:lstStyle>
            <a:lvl1pPr algn="r">
              <a:defRPr sz="1200">
                <a:solidFill>
                  <a:schemeClr val="tx1">
                    <a:tint val="75000"/>
                  </a:schemeClr>
                </a:solidFill>
              </a:defRPr>
            </a:lvl1pPr>
          </a:lstStyle>
          <a:p>
            <a:fld id="{90298CD5-6C1E-4009-B41F-6DF62E31D3BE}" type="datetimeFigureOut">
              <a:rPr lang="en-US" smtClean="0"/>
              <a:pPr/>
              <a:t>7/3/2024</a:t>
            </a:fld>
            <a:endParaRPr lang="en-US" dirty="0"/>
          </a:p>
        </p:txBody>
      </p:sp>
      <p:sp>
        <p:nvSpPr>
          <p:cNvPr id="5" name="Footer Placeholder 4"/>
          <p:cNvSpPr>
            <a:spLocks noGrp="1"/>
          </p:cNvSpPr>
          <p:nvPr>
            <p:ph type="ftr" sz="quarter" idx="3"/>
          </p:nvPr>
        </p:nvSpPr>
        <p:spPr>
          <a:xfrm>
            <a:off x="1741895" y="395169"/>
            <a:ext cx="6752129" cy="371041"/>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76073" y="958767"/>
            <a:ext cx="973223" cy="604294"/>
          </a:xfrm>
          <a:prstGeom prst="rect">
            <a:avLst/>
          </a:prstGeom>
        </p:spPr>
        <p:txBody>
          <a:bodyPr vert="horz" lIns="91440" tIns="45720" rIns="91440" bIns="45720" rtlCol="0" anchor="t"/>
          <a:lstStyle>
            <a:lvl1pPr algn="r">
              <a:defRPr sz="3360">
                <a:solidFill>
                  <a:schemeClr val="accent1"/>
                </a:solidFill>
              </a:defRPr>
            </a:lvl1pPr>
          </a:lstStyle>
          <a:p>
            <a:fld id="{4FAB73BC-B049-4115-A692-8D63A059BFB8}" type="slidenum">
              <a:rPr lang="en-US" smtClean="0"/>
              <a:pPr/>
              <a:t>‹#›</a:t>
            </a:fld>
            <a:endParaRPr lang="en-US" dirty="0"/>
          </a:p>
        </p:txBody>
      </p:sp>
      <p:sp>
        <p:nvSpPr>
          <p:cNvPr id="9" name="Rectangle 8"/>
          <p:cNvSpPr/>
          <p:nvPr/>
        </p:nvSpPr>
        <p:spPr>
          <a:xfrm>
            <a:off x="0" y="4346749"/>
            <a:ext cx="14630400" cy="3007181"/>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p:cNvPicPr>
            <a:picLocks noChangeAspect="1"/>
          </p:cNvPicPr>
          <p:nvPr/>
        </p:nvPicPr>
        <p:blipFill rotWithShape="1">
          <a:blip r:embed="rId14">
            <a:extLst>
              <a:ext uri="{28A0092B-C50C-407E-A947-70E740481C1C}">
                <a14:useLocalDpi xmlns:a14="http://schemas.microsoft.com/office/drawing/2010/main" val="0"/>
              </a:ext>
            </a:extLst>
          </a:blip>
          <a:srcRect t="1538" b="-1538"/>
          <a:stretch/>
        </p:blipFill>
        <p:spPr>
          <a:xfrm>
            <a:off x="0" y="7355206"/>
            <a:ext cx="14630400" cy="891540"/>
          </a:xfrm>
          <a:prstGeom prst="rect">
            <a:avLst/>
          </a:prstGeom>
        </p:spPr>
      </p:pic>
      <p:cxnSp>
        <p:nvCxnSpPr>
          <p:cNvPr id="12" name="Straight Connector 11"/>
          <p:cNvCxnSpPr/>
          <p:nvPr/>
        </p:nvCxnSpPr>
        <p:spPr>
          <a:xfrm>
            <a:off x="0" y="7365770"/>
            <a:ext cx="146304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6918638"/>
      </p:ext>
    </p:extLst>
  </p:cSld>
  <p:clrMap bg1="dk1" tx1="lt1" bg2="dk2" tx2="lt2" accent1="accent1" accent2="accent2" accent3="accent3" accent4="accent4" accent5="accent5" accent6="accent6" hlink="hlink" folHlink="folHlink"/>
  <p:sldLayoutIdLst>
    <p:sldLayoutId id="2147483939" r:id="rId1"/>
    <p:sldLayoutId id="2147483940" r:id="rId2"/>
    <p:sldLayoutId id="2147483941" r:id="rId3"/>
    <p:sldLayoutId id="2147483942" r:id="rId4"/>
    <p:sldLayoutId id="2147483943" r:id="rId5"/>
    <p:sldLayoutId id="2147483944" r:id="rId6"/>
    <p:sldLayoutId id="2147483945" r:id="rId7"/>
    <p:sldLayoutId id="2147483946" r:id="rId8"/>
    <p:sldLayoutId id="2147483947" r:id="rId9"/>
    <p:sldLayoutId id="2147483948" r:id="rId10"/>
    <p:sldLayoutId id="2147483949" r:id="rId11"/>
    <p:sldLayoutId id="2147483950" r:id="rId12"/>
  </p:sldLayoutIdLst>
  <p:hf sldNum="0" hdr="0" ftr="0" dt="0"/>
  <p:txStyles>
    <p:titleStyle>
      <a:lvl1pPr algn="ctr" defTabSz="1097280" rtl="0" eaLnBrk="1" latinLnBrk="0" hangingPunct="1">
        <a:lnSpc>
          <a:spcPct val="90000"/>
        </a:lnSpc>
        <a:spcBef>
          <a:spcPct val="0"/>
        </a:spcBef>
        <a:buNone/>
        <a:defRPr sz="3840" b="0" i="0" kern="1200" cap="all">
          <a:solidFill>
            <a:schemeClr val="accent1"/>
          </a:solidFill>
          <a:effectLst/>
          <a:latin typeface="+mj-lt"/>
          <a:ea typeface="+mj-ea"/>
          <a:cs typeface="+mj-cs"/>
        </a:defRPr>
      </a:lvl1pPr>
    </p:titleStyle>
    <p:bodyStyle>
      <a:lvl1pPr marL="274320" indent="-274320" algn="l" defTabSz="1097280" rtl="0" eaLnBrk="1" latinLnBrk="0" hangingPunct="1">
        <a:lnSpc>
          <a:spcPct val="120000"/>
        </a:lnSpc>
        <a:spcBef>
          <a:spcPts val="1200"/>
        </a:spcBef>
        <a:buClr>
          <a:schemeClr val="accent1"/>
        </a:buClr>
        <a:buSzPct val="100000"/>
        <a:buFont typeface="Arial" panose="020B0604020202020204" pitchFamily="34" charset="0"/>
        <a:buChar char="•"/>
        <a:defRPr sz="2400" kern="1200">
          <a:solidFill>
            <a:schemeClr val="tx1"/>
          </a:solidFill>
          <a:effectLst/>
          <a:latin typeface="+mn-lt"/>
          <a:ea typeface="+mn-ea"/>
          <a:cs typeface="+mn-cs"/>
        </a:defRPr>
      </a:lvl1pPr>
      <a:lvl2pPr marL="82296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2160" kern="1200" cap="none" baseline="0">
          <a:solidFill>
            <a:schemeClr val="tx1"/>
          </a:solidFill>
          <a:effectLst/>
          <a:latin typeface="+mn-lt"/>
          <a:ea typeface="+mn-ea"/>
          <a:cs typeface="+mn-cs"/>
        </a:defRPr>
      </a:lvl2pPr>
      <a:lvl3pPr marL="137160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920" kern="1200">
          <a:solidFill>
            <a:schemeClr val="tx1"/>
          </a:solidFill>
          <a:effectLst/>
          <a:latin typeface="+mn-lt"/>
          <a:ea typeface="+mn-ea"/>
          <a:cs typeface="+mn-cs"/>
        </a:defRPr>
      </a:lvl3pPr>
      <a:lvl4pPr marL="192024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680" kern="1200" cap="none" baseline="0">
          <a:solidFill>
            <a:schemeClr val="tx1"/>
          </a:solidFill>
          <a:effectLst/>
          <a:latin typeface="+mn-lt"/>
          <a:ea typeface="+mn-ea"/>
          <a:cs typeface="+mn-cs"/>
        </a:defRPr>
      </a:lvl4pPr>
      <a:lvl5pPr marL="246888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5pPr>
      <a:lvl6pPr marL="301752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6pPr>
      <a:lvl7pPr marL="356616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a:solidFill>
            <a:schemeClr val="tx1"/>
          </a:solidFill>
          <a:effectLst/>
          <a:latin typeface="+mn-lt"/>
          <a:ea typeface="+mn-ea"/>
          <a:cs typeface="+mn-cs"/>
        </a:defRPr>
      </a:lvl7pPr>
      <a:lvl8pPr marL="411480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baseline="0">
          <a:solidFill>
            <a:schemeClr val="tx1"/>
          </a:solidFill>
          <a:effectLst/>
          <a:latin typeface="+mn-lt"/>
          <a:ea typeface="+mn-ea"/>
          <a:cs typeface="+mn-cs"/>
        </a:defRPr>
      </a:lvl8pPr>
      <a:lvl9pPr marL="4663440" indent="-274320" algn="l" defTabSz="1097280" rtl="0" eaLnBrk="1" latinLnBrk="0" hangingPunct="1">
        <a:lnSpc>
          <a:spcPct val="120000"/>
        </a:lnSpc>
        <a:spcBef>
          <a:spcPts val="600"/>
        </a:spcBef>
        <a:buClr>
          <a:schemeClr val="accent1"/>
        </a:buClr>
        <a:buSzPct val="100000"/>
        <a:buFont typeface="Arial" panose="020B0604020202020204" pitchFamily="34" charset="0"/>
        <a:buChar char="•"/>
        <a:defRPr sz="1440" kern="1200" baseline="0">
          <a:solidFill>
            <a:schemeClr val="tx1"/>
          </a:solidFill>
          <a:effectLst/>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hyperlink" Target="https://gamma.app" TargetMode="External"/><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hyperlink" Target="https://gamma.app" TargetMode="External"/><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hyperlink" Target="https://gamma.app" TargetMode="Externa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hyperlink" Target="https://gamma.app" TargetMode="Externa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hyperlink" Target="https://gamma.app" TargetMode="Externa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13.png"/><Relationship Id="rId5" Type="http://schemas.openxmlformats.org/officeDocument/2006/relationships/image" Target="../media/image8.png"/><Relationship Id="rId4" Type="http://schemas.openxmlformats.org/officeDocument/2006/relationships/hyperlink" Target="https://gamma.app" TargetMode="External"/></Relationships>
</file>

<file path=ppt/slides/_rels/slide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3.png"/><Relationship Id="rId7"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image" Target="../media/image15.png"/><Relationship Id="rId10" Type="http://schemas.openxmlformats.org/officeDocument/2006/relationships/image" Target="../media/image8.png"/><Relationship Id="rId4" Type="http://schemas.openxmlformats.org/officeDocument/2006/relationships/image" Target="../media/image14.png"/><Relationship Id="rId9" Type="http://schemas.openxmlformats.org/officeDocument/2006/relationships/hyperlink" Target="https://gamma.app"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hyperlink" Target="https://gamma.app" TargetMode="External"/><Relationship Id="rId5" Type="http://schemas.openxmlformats.org/officeDocument/2006/relationships/image" Target="../media/image20.png"/><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hyperlink" Target="https://gamma.app" TargetMode="External"/><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46000">
              <a:schemeClr val="accent6">
                <a:lumMod val="60000"/>
                <a:lumOff val="40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4" name="Rectangle 3"/>
          <p:cNvSpPr/>
          <p:nvPr/>
        </p:nvSpPr>
        <p:spPr>
          <a:xfrm>
            <a:off x="3094074" y="655313"/>
            <a:ext cx="10798773" cy="31537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600" dirty="0"/>
              <a:t>HISTO BOT</a:t>
            </a:r>
            <a:endParaRPr lang="en-IN" sz="9600" dirty="0"/>
          </a:p>
        </p:txBody>
      </p:sp>
      <p:sp>
        <p:nvSpPr>
          <p:cNvPr id="5" name="Rounded Rectangle 4"/>
          <p:cNvSpPr/>
          <p:nvPr/>
        </p:nvSpPr>
        <p:spPr>
          <a:xfrm>
            <a:off x="1084521" y="4420541"/>
            <a:ext cx="5550195" cy="2692643"/>
          </a:xfrm>
          <a:prstGeom prst="roundRect">
            <a:avLst/>
          </a:prstGeom>
          <a:noFill/>
          <a:ln w="9525"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r>
              <a:rPr lang="en-US" sz="4000" b="1" u="sng" dirty="0">
                <a:solidFill>
                  <a:srgbClr val="FF0000"/>
                </a:solidFill>
              </a:rPr>
              <a:t>TEAM-4</a:t>
            </a:r>
          </a:p>
          <a:p>
            <a:pPr algn="ctr"/>
            <a:r>
              <a:rPr lang="en-US" sz="2800" dirty="0">
                <a:solidFill>
                  <a:schemeClr val="tx1">
                    <a:lumMod val="95000"/>
                  </a:schemeClr>
                </a:solidFill>
              </a:rPr>
              <a:t>SK.NAZIYA</a:t>
            </a:r>
          </a:p>
          <a:p>
            <a:pPr algn="ctr"/>
            <a:r>
              <a:rPr lang="en-US" sz="2800" dirty="0">
                <a:solidFill>
                  <a:schemeClr val="tx1">
                    <a:lumMod val="95000"/>
                  </a:schemeClr>
                </a:solidFill>
              </a:rPr>
              <a:t>Y.NIKITHA</a:t>
            </a:r>
          </a:p>
          <a:p>
            <a:pPr algn="ctr"/>
            <a:r>
              <a:rPr lang="en-US" sz="2800" dirty="0">
                <a:solidFill>
                  <a:schemeClr val="tx1">
                    <a:lumMod val="95000"/>
                  </a:schemeClr>
                </a:solidFill>
              </a:rPr>
              <a:t>G.SRAVANI</a:t>
            </a:r>
          </a:p>
          <a:p>
            <a:pPr algn="ctr"/>
            <a:endParaRPr lang="en-US" dirty="0"/>
          </a:p>
        </p:txBody>
      </p:sp>
    </p:spTree>
    <p:extLst>
      <p:ext uri="{BB962C8B-B14F-4D97-AF65-F5344CB8AC3E}">
        <p14:creationId xmlns:p14="http://schemas.microsoft.com/office/powerpoint/2010/main" val="629049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txBody>
          <a:bodyPr/>
          <a:lstStyle/>
          <a:p>
            <a:endParaRPr lang="en-IN"/>
          </a:p>
        </p:txBody>
      </p:sp>
      <p:sp>
        <p:nvSpPr>
          <p:cNvPr id="4" name="Text 1"/>
          <p:cNvSpPr/>
          <p:nvPr/>
        </p:nvSpPr>
        <p:spPr>
          <a:xfrm>
            <a:off x="1185029" y="1176337"/>
            <a:ext cx="5611058" cy="701397"/>
          </a:xfrm>
          <a:prstGeom prst="rect">
            <a:avLst/>
          </a:prstGeom>
          <a:noFill/>
        </p:spPr>
        <p:txBody>
          <a:bodyPr wrap="none" rtlCol="0" anchor="t"/>
          <a:lstStyle/>
          <a:p>
            <a:pPr marL="0" indent="0">
              <a:lnSpc>
                <a:spcPts val="5525"/>
              </a:lnSpc>
              <a:buNone/>
            </a:pPr>
            <a:r>
              <a:rPr lang="en-US" sz="4420" dirty="0">
                <a:solidFill>
                  <a:srgbClr val="F9D933"/>
                </a:solidFill>
                <a:latin typeface="Baskerville Old Face" pitchFamily="18" charset="0"/>
                <a:ea typeface="Barlow" pitchFamily="34" charset="-122"/>
                <a:cs typeface="Barlow" pitchFamily="34" charset="-120"/>
              </a:rPr>
              <a:t>                          Future Developments</a:t>
            </a:r>
            <a:endParaRPr lang="en-US" sz="4420" dirty="0">
              <a:latin typeface="Baskerville Old Face" pitchFamily="18" charset="0"/>
            </a:endParaRPr>
          </a:p>
        </p:txBody>
      </p:sp>
      <p:pic>
        <p:nvPicPr>
          <p:cNvPr id="5" name="Image 1" descr="preencoded.png"/>
          <p:cNvPicPr>
            <a:picLocks noChangeAspect="1"/>
          </p:cNvPicPr>
          <p:nvPr/>
        </p:nvPicPr>
        <p:blipFill>
          <a:blip r:embed="rId4"/>
          <a:stretch>
            <a:fillRect/>
          </a:stretch>
        </p:blipFill>
        <p:spPr>
          <a:xfrm>
            <a:off x="1185029" y="2248019"/>
            <a:ext cx="3839885" cy="2373154"/>
          </a:xfrm>
          <a:prstGeom prst="rect">
            <a:avLst/>
          </a:prstGeom>
        </p:spPr>
      </p:pic>
      <p:sp>
        <p:nvSpPr>
          <p:cNvPr id="6" name="Shape 2"/>
          <p:cNvSpPr/>
          <p:nvPr/>
        </p:nvSpPr>
        <p:spPr>
          <a:xfrm>
            <a:off x="1185029" y="5003840"/>
            <a:ext cx="246817" cy="246817"/>
          </a:xfrm>
          <a:prstGeom prst="roundRect">
            <a:avLst>
              <a:gd name="adj" fmla="val 45013"/>
            </a:avLst>
          </a:prstGeom>
          <a:noFill/>
          <a:ln w="30480">
            <a:solidFill>
              <a:srgbClr val="609DFF"/>
            </a:solidFill>
            <a:prstDash val="solid"/>
          </a:ln>
        </p:spPr>
        <p:txBody>
          <a:bodyPr/>
          <a:lstStyle/>
          <a:p>
            <a:endParaRPr lang="en-IN"/>
          </a:p>
        </p:txBody>
      </p:sp>
      <p:sp>
        <p:nvSpPr>
          <p:cNvPr id="7" name="Text 3"/>
          <p:cNvSpPr/>
          <p:nvPr/>
        </p:nvSpPr>
        <p:spPr>
          <a:xfrm>
            <a:off x="1579959" y="4929783"/>
            <a:ext cx="3444954" cy="395049"/>
          </a:xfrm>
          <a:prstGeom prst="rect">
            <a:avLst/>
          </a:prstGeom>
          <a:noFill/>
        </p:spPr>
        <p:txBody>
          <a:bodyPr wrap="none" rtlCol="0" anchor="t"/>
          <a:lstStyle/>
          <a:p>
            <a:pPr marL="0" indent="0" algn="l">
              <a:lnSpc>
                <a:spcPts val="3110"/>
              </a:lnSpc>
              <a:buNone/>
            </a:pPr>
            <a:r>
              <a:rPr lang="en-US" sz="1945" dirty="0">
                <a:solidFill>
                  <a:srgbClr val="F44444"/>
                </a:solidFill>
                <a:latin typeface="adonis-web" pitchFamily="34" charset="0"/>
                <a:ea typeface="adonis-web" pitchFamily="34" charset="-122"/>
                <a:cs typeface="adonis-web" pitchFamily="34" charset="-120"/>
              </a:rPr>
              <a:t>Enhanced Interactivity</a:t>
            </a:r>
            <a:endParaRPr lang="en-US" sz="1945" dirty="0"/>
          </a:p>
        </p:txBody>
      </p:sp>
      <p:sp>
        <p:nvSpPr>
          <p:cNvPr id="8" name="Text 4"/>
          <p:cNvSpPr/>
          <p:nvPr/>
        </p:nvSpPr>
        <p:spPr>
          <a:xfrm>
            <a:off x="1185029" y="5472946"/>
            <a:ext cx="3839885" cy="1185148"/>
          </a:xfrm>
          <a:prstGeom prst="rect">
            <a:avLst/>
          </a:prstGeom>
          <a:noFill/>
        </p:spPr>
        <p:txBody>
          <a:bodyPr wrap="square" rtlCol="0" anchor="t"/>
          <a:lstStyle/>
          <a:p>
            <a:pPr marL="0" indent="0" algn="l">
              <a:lnSpc>
                <a:spcPts val="3110"/>
              </a:lnSpc>
              <a:buNone/>
            </a:pPr>
            <a:r>
              <a:rPr lang="en-US" sz="1945" dirty="0">
                <a:solidFill>
                  <a:srgbClr val="E2E6E9"/>
                </a:solidFill>
                <a:latin typeface="adonis-web" pitchFamily="34" charset="0"/>
                <a:ea typeface="adonis-web" pitchFamily="34" charset="-122"/>
                <a:cs typeface="adonis-web" pitchFamily="34" charset="-120"/>
              </a:rPr>
              <a:t>Histo chatbot is continuously evolving with advancements in AI technology and historical research.</a:t>
            </a:r>
            <a:endParaRPr lang="en-US" sz="1945" dirty="0"/>
          </a:p>
        </p:txBody>
      </p:sp>
      <p:pic>
        <p:nvPicPr>
          <p:cNvPr id="9" name="Image 2" descr="preencoded.png"/>
          <p:cNvPicPr>
            <a:picLocks noChangeAspect="1"/>
          </p:cNvPicPr>
          <p:nvPr/>
        </p:nvPicPr>
        <p:blipFill>
          <a:blip r:embed="rId5"/>
          <a:stretch>
            <a:fillRect/>
          </a:stretch>
        </p:blipFill>
        <p:spPr>
          <a:xfrm>
            <a:off x="5395198" y="2248019"/>
            <a:ext cx="3839885" cy="2373154"/>
          </a:xfrm>
          <a:prstGeom prst="rect">
            <a:avLst/>
          </a:prstGeom>
        </p:spPr>
      </p:pic>
      <p:sp>
        <p:nvSpPr>
          <p:cNvPr id="10" name="Shape 5"/>
          <p:cNvSpPr/>
          <p:nvPr/>
        </p:nvSpPr>
        <p:spPr>
          <a:xfrm>
            <a:off x="5395198" y="5003840"/>
            <a:ext cx="246817" cy="246817"/>
          </a:xfrm>
          <a:prstGeom prst="roundRect">
            <a:avLst>
              <a:gd name="adj" fmla="val 45013"/>
            </a:avLst>
          </a:prstGeom>
          <a:noFill/>
          <a:ln w="30480">
            <a:solidFill>
              <a:srgbClr val="609DFF"/>
            </a:solidFill>
            <a:prstDash val="solid"/>
          </a:ln>
        </p:spPr>
        <p:txBody>
          <a:bodyPr/>
          <a:lstStyle/>
          <a:p>
            <a:endParaRPr lang="en-IN"/>
          </a:p>
        </p:txBody>
      </p:sp>
      <p:sp>
        <p:nvSpPr>
          <p:cNvPr id="11" name="Text 6"/>
          <p:cNvSpPr/>
          <p:nvPr/>
        </p:nvSpPr>
        <p:spPr>
          <a:xfrm>
            <a:off x="5790128" y="4929783"/>
            <a:ext cx="3444954" cy="395049"/>
          </a:xfrm>
          <a:prstGeom prst="rect">
            <a:avLst/>
          </a:prstGeom>
          <a:noFill/>
        </p:spPr>
        <p:txBody>
          <a:bodyPr wrap="none" rtlCol="0" anchor="t"/>
          <a:lstStyle/>
          <a:p>
            <a:pPr marL="0" indent="0" algn="l">
              <a:lnSpc>
                <a:spcPts val="3110"/>
              </a:lnSpc>
              <a:buNone/>
            </a:pPr>
            <a:r>
              <a:rPr lang="en-US" sz="1945" dirty="0">
                <a:solidFill>
                  <a:srgbClr val="F44444"/>
                </a:solidFill>
                <a:latin typeface="adonis-web" pitchFamily="34" charset="0"/>
                <a:ea typeface="adonis-web" pitchFamily="34" charset="-122"/>
                <a:cs typeface="adonis-web" pitchFamily="34" charset="-120"/>
              </a:rPr>
              <a:t>Personalized Learning Paths</a:t>
            </a:r>
            <a:endParaRPr lang="en-US" sz="1945" dirty="0"/>
          </a:p>
        </p:txBody>
      </p:sp>
      <p:sp>
        <p:nvSpPr>
          <p:cNvPr id="12" name="Text 7"/>
          <p:cNvSpPr/>
          <p:nvPr/>
        </p:nvSpPr>
        <p:spPr>
          <a:xfrm>
            <a:off x="5395198" y="5472946"/>
            <a:ext cx="3839885" cy="1580198"/>
          </a:xfrm>
          <a:prstGeom prst="rect">
            <a:avLst/>
          </a:prstGeom>
          <a:noFill/>
        </p:spPr>
        <p:txBody>
          <a:bodyPr wrap="square" rtlCol="0" anchor="t"/>
          <a:lstStyle/>
          <a:p>
            <a:pPr marL="0" indent="0" algn="l">
              <a:lnSpc>
                <a:spcPts val="3110"/>
              </a:lnSpc>
              <a:buNone/>
            </a:pPr>
            <a:r>
              <a:rPr lang="en-US" sz="1945" dirty="0">
                <a:solidFill>
                  <a:srgbClr val="E2E6E9"/>
                </a:solidFill>
                <a:latin typeface="adonis-web" pitchFamily="34" charset="0"/>
                <a:ea typeface="adonis-web" pitchFamily="34" charset="-122"/>
                <a:cs typeface="adonis-web" pitchFamily="34" charset="-120"/>
              </a:rPr>
              <a:t>Future developments may include enhanced interactivity, personalized learning paths, and virtual reality integration.</a:t>
            </a:r>
            <a:endParaRPr lang="en-US" sz="1945" dirty="0"/>
          </a:p>
        </p:txBody>
      </p:sp>
      <p:pic>
        <p:nvPicPr>
          <p:cNvPr id="13" name="Image 3" descr="preencoded.png"/>
          <p:cNvPicPr>
            <a:picLocks noChangeAspect="1"/>
          </p:cNvPicPr>
          <p:nvPr/>
        </p:nvPicPr>
        <p:blipFill>
          <a:blip r:embed="rId6"/>
          <a:stretch>
            <a:fillRect/>
          </a:stretch>
        </p:blipFill>
        <p:spPr>
          <a:xfrm>
            <a:off x="9605367" y="2248019"/>
            <a:ext cx="3839885" cy="2373154"/>
          </a:xfrm>
          <a:prstGeom prst="rect">
            <a:avLst/>
          </a:prstGeom>
        </p:spPr>
      </p:pic>
      <p:sp>
        <p:nvSpPr>
          <p:cNvPr id="14" name="Shape 8"/>
          <p:cNvSpPr/>
          <p:nvPr/>
        </p:nvSpPr>
        <p:spPr>
          <a:xfrm>
            <a:off x="9605367" y="5003840"/>
            <a:ext cx="246817" cy="246817"/>
          </a:xfrm>
          <a:prstGeom prst="roundRect">
            <a:avLst>
              <a:gd name="adj" fmla="val 45013"/>
            </a:avLst>
          </a:prstGeom>
          <a:noFill/>
          <a:ln w="30480">
            <a:solidFill>
              <a:srgbClr val="609DFF"/>
            </a:solidFill>
            <a:prstDash val="solid"/>
          </a:ln>
        </p:spPr>
        <p:txBody>
          <a:bodyPr/>
          <a:lstStyle/>
          <a:p>
            <a:endParaRPr lang="en-IN"/>
          </a:p>
        </p:txBody>
      </p:sp>
      <p:sp>
        <p:nvSpPr>
          <p:cNvPr id="15" name="Text 9"/>
          <p:cNvSpPr/>
          <p:nvPr/>
        </p:nvSpPr>
        <p:spPr>
          <a:xfrm>
            <a:off x="10000298" y="4929783"/>
            <a:ext cx="3444954" cy="395049"/>
          </a:xfrm>
          <a:prstGeom prst="rect">
            <a:avLst/>
          </a:prstGeom>
          <a:noFill/>
        </p:spPr>
        <p:txBody>
          <a:bodyPr wrap="none" rtlCol="0" anchor="t"/>
          <a:lstStyle/>
          <a:p>
            <a:pPr marL="0" indent="0" algn="l">
              <a:lnSpc>
                <a:spcPts val="3110"/>
              </a:lnSpc>
              <a:buNone/>
            </a:pPr>
            <a:r>
              <a:rPr lang="en-US" sz="1945" dirty="0">
                <a:solidFill>
                  <a:srgbClr val="F44444"/>
                </a:solidFill>
                <a:latin typeface="adonis-web" pitchFamily="34" charset="0"/>
                <a:ea typeface="adonis-web" pitchFamily="34" charset="-122"/>
                <a:cs typeface="adonis-web" pitchFamily="34" charset="-120"/>
              </a:rPr>
              <a:t>Virtual Reality Integration</a:t>
            </a:r>
            <a:endParaRPr lang="en-US" sz="1945" dirty="0"/>
          </a:p>
        </p:txBody>
      </p:sp>
      <p:sp>
        <p:nvSpPr>
          <p:cNvPr id="16" name="Text 10"/>
          <p:cNvSpPr/>
          <p:nvPr/>
        </p:nvSpPr>
        <p:spPr>
          <a:xfrm>
            <a:off x="9605367" y="5472946"/>
            <a:ext cx="3839885" cy="1580198"/>
          </a:xfrm>
          <a:prstGeom prst="rect">
            <a:avLst/>
          </a:prstGeom>
          <a:noFill/>
        </p:spPr>
        <p:txBody>
          <a:bodyPr wrap="square" rtlCol="0" anchor="t"/>
          <a:lstStyle/>
          <a:p>
            <a:pPr marL="0" indent="0" algn="l">
              <a:lnSpc>
                <a:spcPts val="3110"/>
              </a:lnSpc>
              <a:buNone/>
            </a:pPr>
            <a:r>
              <a:rPr lang="en-US" sz="1945" dirty="0">
                <a:solidFill>
                  <a:srgbClr val="E2E6E9"/>
                </a:solidFill>
                <a:latin typeface="adonis-web" pitchFamily="34" charset="0"/>
                <a:ea typeface="adonis-web" pitchFamily="34" charset="-122"/>
                <a:cs typeface="adonis-web" pitchFamily="34" charset="-120"/>
              </a:rPr>
              <a:t>The chatbot's future iterations aim to provide users with an immersive and engaging historical learning experience.</a:t>
            </a:r>
            <a:endParaRPr lang="en-US" sz="1945" dirty="0"/>
          </a:p>
        </p:txBody>
      </p:sp>
      <p:pic>
        <p:nvPicPr>
          <p:cNvPr id="17"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txBody>
          <a:bodyPr/>
          <a:lstStyle/>
          <a:p>
            <a:endParaRPr lang="en-IN"/>
          </a:p>
        </p:txBody>
      </p:sp>
      <p:sp>
        <p:nvSpPr>
          <p:cNvPr id="4" name="Text 1"/>
          <p:cNvSpPr/>
          <p:nvPr/>
        </p:nvSpPr>
        <p:spPr>
          <a:xfrm>
            <a:off x="1185029" y="2282785"/>
            <a:ext cx="7967662" cy="701397"/>
          </a:xfrm>
          <a:prstGeom prst="rect">
            <a:avLst/>
          </a:prstGeom>
          <a:noFill/>
        </p:spPr>
        <p:txBody>
          <a:bodyPr wrap="none" rtlCol="0" anchor="t"/>
          <a:lstStyle/>
          <a:p>
            <a:pPr marL="0" indent="0">
              <a:lnSpc>
                <a:spcPts val="5525"/>
              </a:lnSpc>
              <a:buNone/>
            </a:pPr>
            <a:r>
              <a:rPr lang="en-US" sz="4420" dirty="0">
                <a:solidFill>
                  <a:srgbClr val="F9D933"/>
                </a:solidFill>
                <a:latin typeface="Baskerville Old Face" pitchFamily="18" charset="0"/>
                <a:ea typeface="Barlow"/>
                <a:cs typeface="Barlow" pitchFamily="34" charset="-120"/>
              </a:rPr>
              <a:t>               User Feedback and Improvement</a:t>
            </a:r>
            <a:endParaRPr lang="en-US" sz="4420" dirty="0">
              <a:latin typeface="Baskerville Old Face" pitchFamily="18" charset="0"/>
              <a:ea typeface="Barlow"/>
            </a:endParaRPr>
          </a:p>
        </p:txBody>
      </p:sp>
      <p:pic>
        <p:nvPicPr>
          <p:cNvPr id="5" name="Image 1" descr="preencoded.png"/>
          <p:cNvPicPr>
            <a:picLocks noChangeAspect="1"/>
          </p:cNvPicPr>
          <p:nvPr/>
        </p:nvPicPr>
        <p:blipFill>
          <a:blip r:embed="rId4"/>
          <a:stretch>
            <a:fillRect/>
          </a:stretch>
        </p:blipFill>
        <p:spPr>
          <a:xfrm>
            <a:off x="1185029" y="3354467"/>
            <a:ext cx="617220" cy="617220"/>
          </a:xfrm>
          <a:prstGeom prst="rect">
            <a:avLst/>
          </a:prstGeom>
        </p:spPr>
      </p:pic>
      <p:sp>
        <p:nvSpPr>
          <p:cNvPr id="6" name="Text 2"/>
          <p:cNvSpPr/>
          <p:nvPr/>
        </p:nvSpPr>
        <p:spPr>
          <a:xfrm>
            <a:off x="1579959" y="4218503"/>
            <a:ext cx="3444954" cy="395049"/>
          </a:xfrm>
          <a:prstGeom prst="rect">
            <a:avLst/>
          </a:prstGeom>
          <a:noFill/>
        </p:spPr>
        <p:txBody>
          <a:bodyPr wrap="none" rtlCol="0" anchor="t"/>
          <a:lstStyle/>
          <a:p>
            <a:pPr marL="342900" indent="-342900" algn="l">
              <a:lnSpc>
                <a:spcPts val="3110"/>
              </a:lnSpc>
              <a:buSzPct val="100000"/>
              <a:buChar char="•"/>
            </a:pPr>
            <a:r>
              <a:rPr lang="en-US" sz="1945" dirty="0">
                <a:solidFill>
                  <a:srgbClr val="F44444"/>
                </a:solidFill>
                <a:latin typeface="adonis-web" pitchFamily="34" charset="0"/>
                <a:ea typeface="adonis-web" pitchFamily="34" charset="-122"/>
                <a:cs typeface="adonis-web" pitchFamily="34" charset="-120"/>
              </a:rPr>
              <a:t>User Feedback Collection</a:t>
            </a:r>
            <a:endParaRPr lang="en-US" sz="1945" dirty="0"/>
          </a:p>
        </p:txBody>
      </p:sp>
      <p:sp>
        <p:nvSpPr>
          <p:cNvPr id="7" name="Text 3"/>
          <p:cNvSpPr/>
          <p:nvPr/>
        </p:nvSpPr>
        <p:spPr>
          <a:xfrm>
            <a:off x="1185029" y="4761667"/>
            <a:ext cx="3839885" cy="1185148"/>
          </a:xfrm>
          <a:prstGeom prst="rect">
            <a:avLst/>
          </a:prstGeom>
          <a:noFill/>
        </p:spPr>
        <p:txBody>
          <a:bodyPr wrap="square" rtlCol="0" anchor="t"/>
          <a:lstStyle/>
          <a:p>
            <a:pPr marL="0" indent="0" algn="l">
              <a:lnSpc>
                <a:spcPts val="3110"/>
              </a:lnSpc>
              <a:buNone/>
            </a:pPr>
            <a:r>
              <a:rPr lang="en-US" sz="1945" dirty="0">
                <a:solidFill>
                  <a:srgbClr val="E2E6E9"/>
                </a:solidFill>
                <a:latin typeface="adonis-web" pitchFamily="34" charset="0"/>
                <a:ea typeface="adonis-web" pitchFamily="34" charset="-122"/>
                <a:cs typeface="adonis-web" pitchFamily="34" charset="-120"/>
              </a:rPr>
              <a:t>Histo chatbot collects user feedback to enhance its performance and user experience.</a:t>
            </a:r>
            <a:endParaRPr lang="en-US" sz="1945" dirty="0"/>
          </a:p>
        </p:txBody>
      </p:sp>
      <p:pic>
        <p:nvPicPr>
          <p:cNvPr id="8" name="Image 2" descr="preencoded.png"/>
          <p:cNvPicPr>
            <a:picLocks noChangeAspect="1"/>
          </p:cNvPicPr>
          <p:nvPr/>
        </p:nvPicPr>
        <p:blipFill>
          <a:blip r:embed="rId5"/>
          <a:stretch>
            <a:fillRect/>
          </a:stretch>
        </p:blipFill>
        <p:spPr>
          <a:xfrm>
            <a:off x="5395198" y="3354467"/>
            <a:ext cx="617220" cy="617220"/>
          </a:xfrm>
          <a:prstGeom prst="rect">
            <a:avLst/>
          </a:prstGeom>
        </p:spPr>
      </p:pic>
      <p:sp>
        <p:nvSpPr>
          <p:cNvPr id="9" name="Text 4"/>
          <p:cNvSpPr/>
          <p:nvPr/>
        </p:nvSpPr>
        <p:spPr>
          <a:xfrm>
            <a:off x="5790128" y="4218503"/>
            <a:ext cx="3444954" cy="395049"/>
          </a:xfrm>
          <a:prstGeom prst="rect">
            <a:avLst/>
          </a:prstGeom>
          <a:noFill/>
        </p:spPr>
        <p:txBody>
          <a:bodyPr wrap="none" rtlCol="0" anchor="t"/>
          <a:lstStyle/>
          <a:p>
            <a:pPr marL="342900" indent="-342900" algn="l">
              <a:lnSpc>
                <a:spcPts val="3110"/>
              </a:lnSpc>
              <a:buSzPct val="100000"/>
              <a:buChar char="•"/>
            </a:pPr>
            <a:r>
              <a:rPr lang="en-US" sz="1945" dirty="0">
                <a:solidFill>
                  <a:srgbClr val="F44444"/>
                </a:solidFill>
                <a:latin typeface="adonis-web" pitchFamily="34" charset="0"/>
                <a:ea typeface="adonis-web" pitchFamily="34" charset="-122"/>
                <a:cs typeface="adonis-web" pitchFamily="34" charset="-120"/>
              </a:rPr>
              <a:t>Improvement &amp; Evolution</a:t>
            </a:r>
            <a:endParaRPr lang="en-US" sz="1945" dirty="0"/>
          </a:p>
        </p:txBody>
      </p:sp>
      <p:sp>
        <p:nvSpPr>
          <p:cNvPr id="10" name="Text 5"/>
          <p:cNvSpPr/>
          <p:nvPr/>
        </p:nvSpPr>
        <p:spPr>
          <a:xfrm>
            <a:off x="5395198" y="4761667"/>
            <a:ext cx="3839885" cy="1185148"/>
          </a:xfrm>
          <a:prstGeom prst="rect">
            <a:avLst/>
          </a:prstGeom>
          <a:noFill/>
        </p:spPr>
        <p:txBody>
          <a:bodyPr wrap="square" rtlCol="0" anchor="t"/>
          <a:lstStyle/>
          <a:p>
            <a:pPr marL="0" indent="0" algn="l">
              <a:lnSpc>
                <a:spcPts val="3110"/>
              </a:lnSpc>
              <a:buNone/>
            </a:pPr>
            <a:r>
              <a:rPr lang="en-US" sz="1945" dirty="0">
                <a:solidFill>
                  <a:srgbClr val="E2E6E9"/>
                </a:solidFill>
                <a:latin typeface="adonis-web" pitchFamily="34" charset="0"/>
                <a:ea typeface="adonis-web" pitchFamily="34" charset="-122"/>
                <a:cs typeface="adonis-web" pitchFamily="34" charset="-120"/>
              </a:rPr>
              <a:t>User suggestions and comments are utilized to improve the chatbot's responses and functionalities.</a:t>
            </a:r>
            <a:endParaRPr lang="en-US" sz="1945" dirty="0"/>
          </a:p>
        </p:txBody>
      </p:sp>
      <p:pic>
        <p:nvPicPr>
          <p:cNvPr id="11" name="Image 3" descr="preencoded.png"/>
          <p:cNvPicPr>
            <a:picLocks noChangeAspect="1"/>
          </p:cNvPicPr>
          <p:nvPr/>
        </p:nvPicPr>
        <p:blipFill>
          <a:blip r:embed="rId6"/>
          <a:stretch>
            <a:fillRect/>
          </a:stretch>
        </p:blipFill>
        <p:spPr>
          <a:xfrm>
            <a:off x="9605367" y="3354467"/>
            <a:ext cx="617220" cy="617220"/>
          </a:xfrm>
          <a:prstGeom prst="rect">
            <a:avLst/>
          </a:prstGeom>
        </p:spPr>
      </p:pic>
      <p:sp>
        <p:nvSpPr>
          <p:cNvPr id="12" name="Text 6"/>
          <p:cNvSpPr/>
          <p:nvPr/>
        </p:nvSpPr>
        <p:spPr>
          <a:xfrm>
            <a:off x="10000298" y="4218503"/>
            <a:ext cx="3444954" cy="395049"/>
          </a:xfrm>
          <a:prstGeom prst="rect">
            <a:avLst/>
          </a:prstGeom>
          <a:noFill/>
        </p:spPr>
        <p:txBody>
          <a:bodyPr wrap="none" rtlCol="0" anchor="t"/>
          <a:lstStyle/>
          <a:p>
            <a:pPr marL="342900" indent="-342900" algn="l">
              <a:lnSpc>
                <a:spcPts val="3110"/>
              </a:lnSpc>
              <a:buSzPct val="100000"/>
              <a:buChar char="•"/>
            </a:pPr>
            <a:r>
              <a:rPr lang="en-US" sz="1945" dirty="0">
                <a:solidFill>
                  <a:srgbClr val="F44444"/>
                </a:solidFill>
                <a:latin typeface="adonis-web" pitchFamily="34" charset="0"/>
                <a:ea typeface="adonis-web" pitchFamily="34" charset="-122"/>
                <a:cs typeface="adonis-web" pitchFamily="34" charset="-120"/>
              </a:rPr>
              <a:t>Continuous Feedback Loops</a:t>
            </a:r>
            <a:endParaRPr lang="en-US" sz="1945" dirty="0"/>
          </a:p>
        </p:txBody>
      </p:sp>
      <p:sp>
        <p:nvSpPr>
          <p:cNvPr id="13" name="Text 7"/>
          <p:cNvSpPr/>
          <p:nvPr/>
        </p:nvSpPr>
        <p:spPr>
          <a:xfrm>
            <a:off x="9605367" y="4761667"/>
            <a:ext cx="3839885" cy="1185148"/>
          </a:xfrm>
          <a:prstGeom prst="rect">
            <a:avLst/>
          </a:prstGeom>
          <a:noFill/>
        </p:spPr>
        <p:txBody>
          <a:bodyPr wrap="square" rtlCol="0" anchor="t"/>
          <a:lstStyle/>
          <a:p>
            <a:pPr marL="0" indent="0" algn="l">
              <a:lnSpc>
                <a:spcPts val="3110"/>
              </a:lnSpc>
              <a:buNone/>
            </a:pPr>
            <a:r>
              <a:rPr lang="en-US" sz="1945" dirty="0">
                <a:solidFill>
                  <a:srgbClr val="E2E6E9"/>
                </a:solidFill>
                <a:latin typeface="adonis-web" pitchFamily="34" charset="0"/>
                <a:ea typeface="adonis-web" pitchFamily="34" charset="-122"/>
                <a:cs typeface="adonis-web" pitchFamily="34" charset="-120"/>
              </a:rPr>
              <a:t>Continuous feedback loops enable the chatbot to evolve and better serve its users over time.</a:t>
            </a:r>
            <a:endParaRPr lang="en-US" sz="1945" dirty="0"/>
          </a:p>
        </p:txBody>
      </p:sp>
      <p:pic>
        <p:nvPicPr>
          <p:cNvPr id="14"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tx2">
                <a:lumMod val="60000"/>
                <a:lumOff val="40000"/>
              </a:schemeClr>
            </a:gs>
            <a:gs pos="100000">
              <a:schemeClr val="bg1">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50D53B15-F7E7-49E7-9CF7-933EF902B713}"/>
              </a:ext>
            </a:extLst>
          </p:cNvPr>
          <p:cNvSpPr/>
          <p:nvPr/>
        </p:nvSpPr>
        <p:spPr>
          <a:xfrm>
            <a:off x="3455581" y="1414130"/>
            <a:ext cx="7176976" cy="446567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800" dirty="0"/>
              <a:t>THANK YOU</a:t>
            </a:r>
            <a:endParaRPr lang="en-IN" sz="8800" dirty="0"/>
          </a:p>
        </p:txBody>
      </p:sp>
    </p:spTree>
    <p:extLst>
      <p:ext uri="{BB962C8B-B14F-4D97-AF65-F5344CB8AC3E}">
        <p14:creationId xmlns:p14="http://schemas.microsoft.com/office/powerpoint/2010/main" val="3474037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83976"/>
            <a:ext cx="14630400" cy="8229600"/>
          </a:xfrm>
          <a:prstGeom prst="rect">
            <a:avLst/>
          </a:prstGeom>
          <a:solidFill>
            <a:srgbClr val="09151A">
              <a:alpha val="75000"/>
            </a:srgbClr>
          </a:solidFill>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308729" y="2696647"/>
            <a:ext cx="4868942" cy="2836188"/>
          </a:xfrm>
          <a:prstGeom prst="rect">
            <a:avLst/>
          </a:prstGeom>
        </p:spPr>
      </p:pic>
      <p:sp>
        <p:nvSpPr>
          <p:cNvPr id="6" name="Text 1"/>
          <p:cNvSpPr/>
          <p:nvPr/>
        </p:nvSpPr>
        <p:spPr>
          <a:xfrm>
            <a:off x="6350437" y="2458045"/>
            <a:ext cx="7415927" cy="967978"/>
          </a:xfrm>
          <a:prstGeom prst="rect">
            <a:avLst/>
          </a:prstGeom>
          <a:noFill/>
        </p:spPr>
        <p:txBody>
          <a:bodyPr wrap="none" rtlCol="0" anchor="t"/>
          <a:lstStyle/>
          <a:p>
            <a:pPr marL="0" indent="0">
              <a:lnSpc>
                <a:spcPts val="7620"/>
              </a:lnSpc>
              <a:buNone/>
            </a:pPr>
            <a:r>
              <a:rPr lang="en-US" sz="6095" dirty="0">
                <a:solidFill>
                  <a:srgbClr val="FFFF00"/>
                </a:solidFill>
                <a:latin typeface="Baskerville Old Face" pitchFamily="18" charset="0"/>
                <a:ea typeface="Barlow" pitchFamily="34" charset="-122"/>
                <a:cs typeface="Barlow" pitchFamily="34" charset="-120"/>
              </a:rPr>
              <a:t>Histo Chatbot</a:t>
            </a:r>
            <a:endParaRPr lang="en-US" sz="6095" dirty="0">
              <a:solidFill>
                <a:srgbClr val="FFFF00"/>
              </a:solidFill>
              <a:latin typeface="Baskerville Old Face" pitchFamily="18" charset="0"/>
            </a:endParaRPr>
          </a:p>
        </p:txBody>
      </p:sp>
      <p:sp>
        <p:nvSpPr>
          <p:cNvPr id="7" name="Text 2"/>
          <p:cNvSpPr/>
          <p:nvPr/>
        </p:nvSpPr>
        <p:spPr>
          <a:xfrm>
            <a:off x="6350437" y="3796308"/>
            <a:ext cx="7415927" cy="1975247"/>
          </a:xfrm>
          <a:prstGeom prst="rect">
            <a:avLst/>
          </a:prstGeom>
          <a:noFill/>
        </p:spPr>
        <p:txBody>
          <a:bodyPr wrap="square" rtlCol="0" anchor="t"/>
          <a:lstStyle/>
          <a:p>
            <a:pPr marL="0" indent="0">
              <a:lnSpc>
                <a:spcPts val="3110"/>
              </a:lnSpc>
              <a:buNone/>
            </a:pPr>
            <a:r>
              <a:rPr lang="en-US" sz="1945" dirty="0">
                <a:solidFill>
                  <a:srgbClr val="FFFFFF"/>
                </a:solidFill>
                <a:latin typeface="adonis-web" pitchFamily="34" charset="0"/>
                <a:ea typeface="adonis-web" pitchFamily="34" charset="-122"/>
                <a:cs typeface="adonis-web" pitchFamily="34" charset="-120"/>
              </a:rPr>
              <a:t>Histo chatbot is an AI-powered tool designed to assist users in learning about historical events. It utilizes natural language processing to engage users in conversation about various historical topics. The chatbot is accessible through messaging platforms, websites, and mobile applications.</a:t>
            </a:r>
            <a:endParaRPr lang="en-US" sz="1945" dirty="0"/>
          </a:p>
        </p:txBody>
      </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86612" y="0"/>
            <a:ext cx="14630400" cy="8229600"/>
          </a:xfrm>
          <a:prstGeom prst="rect">
            <a:avLst/>
          </a:prstGeom>
          <a:solidFill>
            <a:srgbClr val="09151A">
              <a:alpha val="75000"/>
            </a:srgbClr>
          </a:solidFill>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47728" y="2488525"/>
            <a:ext cx="4878824" cy="3252549"/>
          </a:xfrm>
          <a:prstGeom prst="rect">
            <a:avLst/>
          </a:prstGeom>
        </p:spPr>
      </p:pic>
      <p:sp>
        <p:nvSpPr>
          <p:cNvPr id="6" name="Text 1"/>
          <p:cNvSpPr/>
          <p:nvPr/>
        </p:nvSpPr>
        <p:spPr>
          <a:xfrm>
            <a:off x="850702" y="689610"/>
            <a:ext cx="5524024" cy="690563"/>
          </a:xfrm>
          <a:prstGeom prst="rect">
            <a:avLst/>
          </a:prstGeom>
          <a:noFill/>
        </p:spPr>
        <p:txBody>
          <a:bodyPr wrap="none" rtlCol="0" anchor="t"/>
          <a:lstStyle/>
          <a:p>
            <a:pPr marL="0" indent="0">
              <a:lnSpc>
                <a:spcPts val="5435"/>
              </a:lnSpc>
              <a:buNone/>
            </a:pPr>
            <a:r>
              <a:rPr lang="en-US" sz="4350" dirty="0">
                <a:solidFill>
                  <a:srgbClr val="F9D933"/>
                </a:solidFill>
                <a:latin typeface="Baskerville Old Face" pitchFamily="18" charset="0"/>
                <a:ea typeface="Barlow" pitchFamily="34" charset="-122"/>
                <a:cs typeface="Barlow" pitchFamily="34" charset="-120"/>
              </a:rPr>
              <a:t>Introduction</a:t>
            </a:r>
            <a:endParaRPr lang="en-US" sz="4350" dirty="0">
              <a:latin typeface="Baskerville Old Face" pitchFamily="18" charset="0"/>
            </a:endParaRPr>
          </a:p>
        </p:txBody>
      </p:sp>
      <p:sp>
        <p:nvSpPr>
          <p:cNvPr id="7" name="Shape 2"/>
          <p:cNvSpPr/>
          <p:nvPr/>
        </p:nvSpPr>
        <p:spPr>
          <a:xfrm>
            <a:off x="850702" y="1744742"/>
            <a:ext cx="7442597" cy="1769745"/>
          </a:xfrm>
          <a:prstGeom prst="roundRect">
            <a:avLst>
              <a:gd name="adj" fmla="val 6180"/>
            </a:avLst>
          </a:prstGeom>
          <a:solidFill>
            <a:srgbClr val="003180"/>
          </a:solidFill>
          <a:ln w="7620">
            <a:solidFill>
              <a:srgbClr val="194A99"/>
            </a:solidFill>
            <a:prstDash val="solid"/>
          </a:ln>
        </p:spPr>
        <p:txBody>
          <a:bodyPr/>
          <a:lstStyle/>
          <a:p>
            <a:endParaRPr lang="en-IN"/>
          </a:p>
        </p:txBody>
      </p:sp>
      <p:sp>
        <p:nvSpPr>
          <p:cNvPr id="8" name="Text 3"/>
          <p:cNvSpPr/>
          <p:nvPr/>
        </p:nvSpPr>
        <p:spPr>
          <a:xfrm>
            <a:off x="1101328" y="1995368"/>
            <a:ext cx="2762012" cy="345281"/>
          </a:xfrm>
          <a:prstGeom prst="rect">
            <a:avLst/>
          </a:prstGeom>
          <a:noFill/>
        </p:spPr>
        <p:txBody>
          <a:bodyPr wrap="none" rtlCol="0" anchor="t"/>
          <a:lstStyle/>
          <a:p>
            <a:pPr marL="0" indent="0">
              <a:lnSpc>
                <a:spcPts val="2720"/>
              </a:lnSpc>
              <a:buNone/>
            </a:pPr>
            <a:r>
              <a:rPr lang="en-US" sz="2175" dirty="0">
                <a:solidFill>
                  <a:srgbClr val="F44444"/>
                </a:solidFill>
                <a:latin typeface="Barlow" pitchFamily="34" charset="0"/>
                <a:ea typeface="Barlow" pitchFamily="34" charset="-122"/>
                <a:cs typeface="Barlow" pitchFamily="34" charset="-120"/>
              </a:rPr>
              <a:t>AI-Powered</a:t>
            </a:r>
            <a:endParaRPr lang="en-US" sz="2175" dirty="0"/>
          </a:p>
        </p:txBody>
      </p:sp>
      <p:sp>
        <p:nvSpPr>
          <p:cNvPr id="9" name="Text 4"/>
          <p:cNvSpPr/>
          <p:nvPr/>
        </p:nvSpPr>
        <p:spPr>
          <a:xfrm>
            <a:off x="1101328" y="2486382"/>
            <a:ext cx="6941344" cy="777478"/>
          </a:xfrm>
          <a:prstGeom prst="rect">
            <a:avLst/>
          </a:prstGeom>
          <a:noFill/>
        </p:spPr>
        <p:txBody>
          <a:bodyPr wrap="square" rtlCol="0" anchor="t"/>
          <a:lstStyle/>
          <a:p>
            <a:pPr marL="0" indent="0">
              <a:lnSpc>
                <a:spcPts val="3060"/>
              </a:lnSpc>
              <a:buNone/>
            </a:pPr>
            <a:r>
              <a:rPr lang="en-US" sz="1915" dirty="0">
                <a:solidFill>
                  <a:srgbClr val="FFFFFF"/>
                </a:solidFill>
                <a:latin typeface="adonis-web" pitchFamily="34" charset="0"/>
                <a:ea typeface="adonis-web" pitchFamily="34" charset="-122"/>
                <a:cs typeface="adonis-web" pitchFamily="34" charset="-120"/>
              </a:rPr>
              <a:t>Histo chatbot is an AI-powered tool designed to assist users in learning about historical events.</a:t>
            </a:r>
            <a:endParaRPr lang="en-US" sz="1915" dirty="0"/>
          </a:p>
        </p:txBody>
      </p:sp>
      <p:sp>
        <p:nvSpPr>
          <p:cNvPr id="10" name="Shape 5"/>
          <p:cNvSpPr/>
          <p:nvPr/>
        </p:nvSpPr>
        <p:spPr>
          <a:xfrm>
            <a:off x="850702" y="3757493"/>
            <a:ext cx="7442597" cy="1769745"/>
          </a:xfrm>
          <a:prstGeom prst="roundRect">
            <a:avLst>
              <a:gd name="adj" fmla="val 6180"/>
            </a:avLst>
          </a:prstGeom>
          <a:solidFill>
            <a:srgbClr val="003180"/>
          </a:solidFill>
          <a:ln w="7620">
            <a:solidFill>
              <a:srgbClr val="194A99"/>
            </a:solidFill>
            <a:prstDash val="solid"/>
          </a:ln>
        </p:spPr>
        <p:txBody>
          <a:bodyPr/>
          <a:lstStyle/>
          <a:p>
            <a:endParaRPr lang="en-IN"/>
          </a:p>
        </p:txBody>
      </p:sp>
      <p:sp>
        <p:nvSpPr>
          <p:cNvPr id="11" name="Text 6"/>
          <p:cNvSpPr/>
          <p:nvPr/>
        </p:nvSpPr>
        <p:spPr>
          <a:xfrm>
            <a:off x="1101328" y="4008120"/>
            <a:ext cx="3497461" cy="345281"/>
          </a:xfrm>
          <a:prstGeom prst="rect">
            <a:avLst/>
          </a:prstGeom>
          <a:noFill/>
        </p:spPr>
        <p:txBody>
          <a:bodyPr wrap="none" rtlCol="0" anchor="t"/>
          <a:lstStyle/>
          <a:p>
            <a:pPr marL="0" indent="0">
              <a:lnSpc>
                <a:spcPts val="2720"/>
              </a:lnSpc>
              <a:buNone/>
            </a:pPr>
            <a:r>
              <a:rPr lang="en-US" sz="2175" dirty="0">
                <a:solidFill>
                  <a:srgbClr val="F44444"/>
                </a:solidFill>
                <a:latin typeface="Barlow" pitchFamily="34" charset="0"/>
                <a:ea typeface="Barlow" pitchFamily="34" charset="-122"/>
                <a:cs typeface="Barlow" pitchFamily="34" charset="-120"/>
              </a:rPr>
              <a:t>Natural Language Processing</a:t>
            </a:r>
            <a:endParaRPr lang="en-US" sz="2175" dirty="0"/>
          </a:p>
        </p:txBody>
      </p:sp>
      <p:sp>
        <p:nvSpPr>
          <p:cNvPr id="12" name="Text 7"/>
          <p:cNvSpPr/>
          <p:nvPr/>
        </p:nvSpPr>
        <p:spPr>
          <a:xfrm>
            <a:off x="1101328" y="4499134"/>
            <a:ext cx="6941344" cy="777478"/>
          </a:xfrm>
          <a:prstGeom prst="rect">
            <a:avLst/>
          </a:prstGeom>
          <a:noFill/>
        </p:spPr>
        <p:txBody>
          <a:bodyPr wrap="square" rtlCol="0" anchor="t"/>
          <a:lstStyle/>
          <a:p>
            <a:pPr marL="0" indent="0">
              <a:lnSpc>
                <a:spcPts val="3060"/>
              </a:lnSpc>
              <a:buNone/>
            </a:pPr>
            <a:r>
              <a:rPr lang="en-US" sz="1915" dirty="0">
                <a:solidFill>
                  <a:srgbClr val="FFFFFF"/>
                </a:solidFill>
                <a:latin typeface="adonis-web" pitchFamily="34" charset="0"/>
                <a:ea typeface="adonis-web" pitchFamily="34" charset="-122"/>
                <a:cs typeface="adonis-web" pitchFamily="34" charset="-120"/>
              </a:rPr>
              <a:t>It utilizes natural language processing to engage users in conversation about various historical topics.</a:t>
            </a:r>
            <a:endParaRPr lang="en-US" sz="1915" dirty="0"/>
          </a:p>
        </p:txBody>
      </p:sp>
      <p:sp>
        <p:nvSpPr>
          <p:cNvPr id="13" name="Shape 8"/>
          <p:cNvSpPr/>
          <p:nvPr/>
        </p:nvSpPr>
        <p:spPr>
          <a:xfrm>
            <a:off x="850702" y="5770245"/>
            <a:ext cx="7442597" cy="1769745"/>
          </a:xfrm>
          <a:prstGeom prst="roundRect">
            <a:avLst>
              <a:gd name="adj" fmla="val 6180"/>
            </a:avLst>
          </a:prstGeom>
          <a:solidFill>
            <a:srgbClr val="003180"/>
          </a:solidFill>
          <a:ln w="7620">
            <a:solidFill>
              <a:srgbClr val="194A99"/>
            </a:solidFill>
            <a:prstDash val="solid"/>
          </a:ln>
        </p:spPr>
        <p:txBody>
          <a:bodyPr/>
          <a:lstStyle/>
          <a:p>
            <a:endParaRPr lang="en-IN"/>
          </a:p>
        </p:txBody>
      </p:sp>
      <p:sp>
        <p:nvSpPr>
          <p:cNvPr id="14" name="Text 9"/>
          <p:cNvSpPr/>
          <p:nvPr/>
        </p:nvSpPr>
        <p:spPr>
          <a:xfrm>
            <a:off x="1101328" y="6020872"/>
            <a:ext cx="2762012" cy="345281"/>
          </a:xfrm>
          <a:prstGeom prst="rect">
            <a:avLst/>
          </a:prstGeom>
          <a:noFill/>
        </p:spPr>
        <p:txBody>
          <a:bodyPr wrap="none" rtlCol="0" anchor="t"/>
          <a:lstStyle/>
          <a:p>
            <a:pPr marL="0" indent="0">
              <a:lnSpc>
                <a:spcPts val="2720"/>
              </a:lnSpc>
              <a:buNone/>
            </a:pPr>
            <a:r>
              <a:rPr lang="en-US" sz="2175" dirty="0">
                <a:solidFill>
                  <a:srgbClr val="F44444"/>
                </a:solidFill>
                <a:latin typeface="Barlow" pitchFamily="34" charset="0"/>
                <a:ea typeface="Barlow" pitchFamily="34" charset="-122"/>
                <a:cs typeface="Barlow" pitchFamily="34" charset="-120"/>
              </a:rPr>
              <a:t>Accessibility</a:t>
            </a:r>
            <a:endParaRPr lang="en-US" sz="2175" dirty="0"/>
          </a:p>
        </p:txBody>
      </p:sp>
      <p:sp>
        <p:nvSpPr>
          <p:cNvPr id="15" name="Text 10"/>
          <p:cNvSpPr/>
          <p:nvPr/>
        </p:nvSpPr>
        <p:spPr>
          <a:xfrm>
            <a:off x="1101328" y="6511885"/>
            <a:ext cx="6941344" cy="777478"/>
          </a:xfrm>
          <a:prstGeom prst="rect">
            <a:avLst/>
          </a:prstGeom>
          <a:noFill/>
        </p:spPr>
        <p:txBody>
          <a:bodyPr wrap="square" rtlCol="0" anchor="t"/>
          <a:lstStyle/>
          <a:p>
            <a:pPr marL="0" indent="0">
              <a:lnSpc>
                <a:spcPts val="3060"/>
              </a:lnSpc>
              <a:buNone/>
            </a:pPr>
            <a:r>
              <a:rPr lang="en-US" sz="1915" dirty="0">
                <a:solidFill>
                  <a:srgbClr val="FFFFFF"/>
                </a:solidFill>
                <a:latin typeface="adonis-web" pitchFamily="34" charset="0"/>
                <a:ea typeface="adonis-web" pitchFamily="34" charset="-122"/>
                <a:cs typeface="adonis-web" pitchFamily="34" charset="-120"/>
              </a:rPr>
              <a:t>The chatbot is accessible through messaging platforms, websites, and mobile applications.</a:t>
            </a:r>
            <a:endParaRPr lang="en-US" sz="1915" dirty="0"/>
          </a:p>
        </p:txBody>
      </p:sp>
      <p:pic>
        <p:nvPicPr>
          <p:cNvPr id="16"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308610" y="809863"/>
            <a:ext cx="4869061" cy="6609874"/>
          </a:xfrm>
          <a:prstGeom prst="rect">
            <a:avLst/>
          </a:prstGeom>
        </p:spPr>
      </p:pic>
      <p:sp>
        <p:nvSpPr>
          <p:cNvPr id="6" name="Text 1"/>
          <p:cNvSpPr/>
          <p:nvPr/>
        </p:nvSpPr>
        <p:spPr>
          <a:xfrm>
            <a:off x="6350437" y="982385"/>
            <a:ext cx="5611058" cy="701397"/>
          </a:xfrm>
          <a:prstGeom prst="rect">
            <a:avLst/>
          </a:prstGeom>
          <a:noFill/>
        </p:spPr>
        <p:txBody>
          <a:bodyPr wrap="none" rtlCol="0" anchor="t"/>
          <a:lstStyle/>
          <a:p>
            <a:pPr marL="0" indent="0">
              <a:lnSpc>
                <a:spcPts val="5525"/>
              </a:lnSpc>
              <a:buNone/>
            </a:pPr>
            <a:r>
              <a:rPr lang="en-US" sz="4420" dirty="0">
                <a:solidFill>
                  <a:srgbClr val="F9D933"/>
                </a:solidFill>
                <a:latin typeface="Baskerville Old Face" pitchFamily="18" charset="0"/>
                <a:ea typeface="Barlow" pitchFamily="34" charset="-122"/>
                <a:cs typeface="Barlow" pitchFamily="34" charset="-120"/>
              </a:rPr>
              <a:t>Features</a:t>
            </a:r>
            <a:endParaRPr lang="en-US" sz="4420" dirty="0">
              <a:latin typeface="Baskerville Old Face" pitchFamily="18" charset="0"/>
            </a:endParaRPr>
          </a:p>
        </p:txBody>
      </p:sp>
      <p:sp>
        <p:nvSpPr>
          <p:cNvPr id="7" name="Shape 2"/>
          <p:cNvSpPr/>
          <p:nvPr/>
        </p:nvSpPr>
        <p:spPr>
          <a:xfrm>
            <a:off x="6350437" y="2331720"/>
            <a:ext cx="555427" cy="555427"/>
          </a:xfrm>
          <a:prstGeom prst="roundRect">
            <a:avLst>
              <a:gd name="adj" fmla="val 20003"/>
            </a:avLst>
          </a:prstGeom>
          <a:solidFill>
            <a:srgbClr val="003180"/>
          </a:solidFill>
          <a:ln w="15240">
            <a:solidFill>
              <a:srgbClr val="194A99"/>
            </a:solidFill>
            <a:prstDash val="solid"/>
          </a:ln>
        </p:spPr>
        <p:txBody>
          <a:bodyPr/>
          <a:lstStyle/>
          <a:p>
            <a:endParaRPr lang="en-IN"/>
          </a:p>
        </p:txBody>
      </p:sp>
      <p:sp>
        <p:nvSpPr>
          <p:cNvPr id="8" name="Text 3"/>
          <p:cNvSpPr/>
          <p:nvPr/>
        </p:nvSpPr>
        <p:spPr>
          <a:xfrm>
            <a:off x="6569154" y="2441019"/>
            <a:ext cx="117872" cy="336709"/>
          </a:xfrm>
          <a:prstGeom prst="rect">
            <a:avLst/>
          </a:prstGeom>
          <a:noFill/>
        </p:spPr>
        <p:txBody>
          <a:bodyPr wrap="none" rtlCol="0" anchor="t"/>
          <a:lstStyle/>
          <a:p>
            <a:pPr marL="0" indent="0" algn="ctr">
              <a:lnSpc>
                <a:spcPts val="2650"/>
              </a:lnSpc>
              <a:buNone/>
            </a:pPr>
            <a:r>
              <a:rPr lang="en-US" sz="2650" dirty="0">
                <a:solidFill>
                  <a:srgbClr val="E2E6E9"/>
                </a:solidFill>
                <a:latin typeface="Barlow" pitchFamily="34" charset="0"/>
                <a:ea typeface="Barlow" pitchFamily="34" charset="-122"/>
                <a:cs typeface="Barlow" pitchFamily="34" charset="-120"/>
              </a:rPr>
              <a:t>1</a:t>
            </a:r>
            <a:endParaRPr lang="en-US" sz="2650" dirty="0"/>
          </a:p>
        </p:txBody>
      </p:sp>
      <p:sp>
        <p:nvSpPr>
          <p:cNvPr id="9" name="Text 4"/>
          <p:cNvSpPr/>
          <p:nvPr/>
        </p:nvSpPr>
        <p:spPr>
          <a:xfrm>
            <a:off x="7152680" y="2331720"/>
            <a:ext cx="2805470" cy="350639"/>
          </a:xfrm>
          <a:prstGeom prst="rect">
            <a:avLst/>
          </a:prstGeom>
          <a:noFill/>
        </p:spPr>
        <p:txBody>
          <a:bodyPr wrap="none" rtlCol="0" anchor="t"/>
          <a:lstStyle/>
          <a:p>
            <a:pPr marL="0" indent="0">
              <a:lnSpc>
                <a:spcPts val="2760"/>
              </a:lnSpc>
              <a:buNone/>
            </a:pPr>
            <a:r>
              <a:rPr lang="en-US" sz="2210" dirty="0">
                <a:solidFill>
                  <a:srgbClr val="F44444"/>
                </a:solidFill>
                <a:latin typeface="Barlow" pitchFamily="34" charset="0"/>
                <a:ea typeface="Barlow" pitchFamily="34" charset="-122"/>
                <a:cs typeface="Barlow" pitchFamily="34" charset="-120"/>
              </a:rPr>
              <a:t>Detailed Information</a:t>
            </a:r>
            <a:endParaRPr lang="en-US" sz="2210" dirty="0"/>
          </a:p>
        </p:txBody>
      </p:sp>
      <p:sp>
        <p:nvSpPr>
          <p:cNvPr id="10" name="Text 5"/>
          <p:cNvSpPr/>
          <p:nvPr/>
        </p:nvSpPr>
        <p:spPr>
          <a:xfrm>
            <a:off x="7152680" y="2830473"/>
            <a:ext cx="6613684" cy="790099"/>
          </a:xfrm>
          <a:prstGeom prst="rect">
            <a:avLst/>
          </a:prstGeom>
          <a:noFill/>
        </p:spPr>
        <p:txBody>
          <a:bodyPr wrap="square" rtlCol="0" anchor="t"/>
          <a:lstStyle/>
          <a:p>
            <a:pPr marL="0" indent="0">
              <a:lnSpc>
                <a:spcPts val="3110"/>
              </a:lnSpc>
              <a:buNone/>
            </a:pPr>
            <a:r>
              <a:rPr lang="en-US" sz="1945" dirty="0">
                <a:solidFill>
                  <a:srgbClr val="E2E6E9"/>
                </a:solidFill>
                <a:latin typeface="adonis-web" pitchFamily="34" charset="0"/>
                <a:ea typeface="adonis-web" pitchFamily="34" charset="-122"/>
                <a:cs typeface="adonis-web" pitchFamily="34" charset="-120"/>
              </a:rPr>
              <a:t>Histo chatbot can provide detailed information on specific historical events, figures, and periods.</a:t>
            </a:r>
            <a:endParaRPr lang="en-US" sz="1945" dirty="0"/>
          </a:p>
        </p:txBody>
      </p:sp>
      <p:sp>
        <p:nvSpPr>
          <p:cNvPr id="11" name="Shape 6"/>
          <p:cNvSpPr/>
          <p:nvPr/>
        </p:nvSpPr>
        <p:spPr>
          <a:xfrm>
            <a:off x="6350437" y="4145042"/>
            <a:ext cx="555427" cy="555427"/>
          </a:xfrm>
          <a:prstGeom prst="roundRect">
            <a:avLst>
              <a:gd name="adj" fmla="val 20003"/>
            </a:avLst>
          </a:prstGeom>
          <a:solidFill>
            <a:srgbClr val="003180"/>
          </a:solidFill>
          <a:ln w="15240">
            <a:solidFill>
              <a:srgbClr val="194A99"/>
            </a:solidFill>
            <a:prstDash val="solid"/>
          </a:ln>
        </p:spPr>
        <p:txBody>
          <a:bodyPr/>
          <a:lstStyle/>
          <a:p>
            <a:endParaRPr lang="en-IN"/>
          </a:p>
        </p:txBody>
      </p:sp>
      <p:sp>
        <p:nvSpPr>
          <p:cNvPr id="12" name="Text 7"/>
          <p:cNvSpPr/>
          <p:nvPr/>
        </p:nvSpPr>
        <p:spPr>
          <a:xfrm>
            <a:off x="6537841" y="4254341"/>
            <a:ext cx="180499" cy="336709"/>
          </a:xfrm>
          <a:prstGeom prst="rect">
            <a:avLst/>
          </a:prstGeom>
          <a:noFill/>
        </p:spPr>
        <p:txBody>
          <a:bodyPr wrap="none" rtlCol="0" anchor="t"/>
          <a:lstStyle/>
          <a:p>
            <a:pPr marL="0" indent="0" algn="ctr">
              <a:lnSpc>
                <a:spcPts val="2650"/>
              </a:lnSpc>
              <a:buNone/>
            </a:pPr>
            <a:r>
              <a:rPr lang="en-US" sz="2650" dirty="0">
                <a:solidFill>
                  <a:srgbClr val="E2E6E9"/>
                </a:solidFill>
                <a:latin typeface="Barlow" pitchFamily="34" charset="0"/>
                <a:ea typeface="Barlow" pitchFamily="34" charset="-122"/>
                <a:cs typeface="Barlow" pitchFamily="34" charset="-120"/>
              </a:rPr>
              <a:t>2</a:t>
            </a:r>
            <a:endParaRPr lang="en-US" sz="2650" dirty="0"/>
          </a:p>
        </p:txBody>
      </p:sp>
      <p:sp>
        <p:nvSpPr>
          <p:cNvPr id="13" name="Text 8"/>
          <p:cNvSpPr/>
          <p:nvPr/>
        </p:nvSpPr>
        <p:spPr>
          <a:xfrm>
            <a:off x="7152680" y="4145042"/>
            <a:ext cx="2805470" cy="350639"/>
          </a:xfrm>
          <a:prstGeom prst="rect">
            <a:avLst/>
          </a:prstGeom>
          <a:noFill/>
        </p:spPr>
        <p:txBody>
          <a:bodyPr wrap="none" rtlCol="0" anchor="t"/>
          <a:lstStyle/>
          <a:p>
            <a:pPr marL="0" indent="0">
              <a:lnSpc>
                <a:spcPts val="2760"/>
              </a:lnSpc>
              <a:buNone/>
            </a:pPr>
            <a:r>
              <a:rPr lang="en-US" sz="2210" dirty="0">
                <a:solidFill>
                  <a:srgbClr val="F44444"/>
                </a:solidFill>
                <a:latin typeface="Barlow" pitchFamily="34" charset="0"/>
                <a:ea typeface="Barlow" pitchFamily="34" charset="-122"/>
                <a:cs typeface="Barlow" pitchFamily="34" charset="-120"/>
              </a:rPr>
              <a:t>Real-Time Responses</a:t>
            </a:r>
            <a:endParaRPr lang="en-US" sz="2210" dirty="0"/>
          </a:p>
        </p:txBody>
      </p:sp>
      <p:sp>
        <p:nvSpPr>
          <p:cNvPr id="14" name="Text 9"/>
          <p:cNvSpPr/>
          <p:nvPr/>
        </p:nvSpPr>
        <p:spPr>
          <a:xfrm>
            <a:off x="7152680" y="4643795"/>
            <a:ext cx="6613684" cy="790099"/>
          </a:xfrm>
          <a:prstGeom prst="rect">
            <a:avLst/>
          </a:prstGeom>
          <a:noFill/>
        </p:spPr>
        <p:txBody>
          <a:bodyPr wrap="square" rtlCol="0" anchor="t"/>
          <a:lstStyle/>
          <a:p>
            <a:pPr marL="0" indent="0">
              <a:lnSpc>
                <a:spcPts val="3110"/>
              </a:lnSpc>
              <a:buNone/>
            </a:pPr>
            <a:r>
              <a:rPr lang="en-US" sz="1945" dirty="0">
                <a:solidFill>
                  <a:srgbClr val="E2E6E9"/>
                </a:solidFill>
                <a:latin typeface="adonis-web" pitchFamily="34" charset="0"/>
                <a:ea typeface="adonis-web" pitchFamily="34" charset="-122"/>
                <a:cs typeface="adonis-web" pitchFamily="34" charset="-120"/>
              </a:rPr>
              <a:t>Users can ask questions and receive accurate and relevant historical facts in real-time.</a:t>
            </a:r>
            <a:endParaRPr lang="en-US" sz="1945" dirty="0"/>
          </a:p>
        </p:txBody>
      </p:sp>
      <p:sp>
        <p:nvSpPr>
          <p:cNvPr id="15" name="Shape 10"/>
          <p:cNvSpPr/>
          <p:nvPr/>
        </p:nvSpPr>
        <p:spPr>
          <a:xfrm>
            <a:off x="6350437" y="5958364"/>
            <a:ext cx="555427" cy="555427"/>
          </a:xfrm>
          <a:prstGeom prst="roundRect">
            <a:avLst>
              <a:gd name="adj" fmla="val 20003"/>
            </a:avLst>
          </a:prstGeom>
          <a:solidFill>
            <a:srgbClr val="003180"/>
          </a:solidFill>
          <a:ln w="15240">
            <a:solidFill>
              <a:srgbClr val="194A99"/>
            </a:solidFill>
            <a:prstDash val="solid"/>
          </a:ln>
        </p:spPr>
        <p:txBody>
          <a:bodyPr/>
          <a:lstStyle/>
          <a:p>
            <a:endParaRPr lang="en-IN"/>
          </a:p>
        </p:txBody>
      </p:sp>
      <p:sp>
        <p:nvSpPr>
          <p:cNvPr id="16" name="Text 11"/>
          <p:cNvSpPr/>
          <p:nvPr/>
        </p:nvSpPr>
        <p:spPr>
          <a:xfrm>
            <a:off x="6541413" y="6067663"/>
            <a:ext cx="173355" cy="336709"/>
          </a:xfrm>
          <a:prstGeom prst="rect">
            <a:avLst/>
          </a:prstGeom>
          <a:noFill/>
        </p:spPr>
        <p:txBody>
          <a:bodyPr wrap="none" rtlCol="0" anchor="t"/>
          <a:lstStyle/>
          <a:p>
            <a:pPr marL="0" indent="0" algn="ctr">
              <a:lnSpc>
                <a:spcPts val="2650"/>
              </a:lnSpc>
              <a:buNone/>
            </a:pPr>
            <a:r>
              <a:rPr lang="en-US" sz="2650" dirty="0">
                <a:solidFill>
                  <a:srgbClr val="E2E6E9"/>
                </a:solidFill>
                <a:latin typeface="Barlow" pitchFamily="34" charset="0"/>
                <a:ea typeface="Barlow" pitchFamily="34" charset="-122"/>
                <a:cs typeface="Barlow" pitchFamily="34" charset="-120"/>
              </a:rPr>
              <a:t>3</a:t>
            </a:r>
            <a:endParaRPr lang="en-US" sz="2650" dirty="0"/>
          </a:p>
        </p:txBody>
      </p:sp>
      <p:sp>
        <p:nvSpPr>
          <p:cNvPr id="17" name="Text 12"/>
          <p:cNvSpPr/>
          <p:nvPr/>
        </p:nvSpPr>
        <p:spPr>
          <a:xfrm>
            <a:off x="7152680" y="5958364"/>
            <a:ext cx="3492937" cy="350639"/>
          </a:xfrm>
          <a:prstGeom prst="rect">
            <a:avLst/>
          </a:prstGeom>
          <a:noFill/>
        </p:spPr>
        <p:txBody>
          <a:bodyPr wrap="none" rtlCol="0" anchor="t"/>
          <a:lstStyle/>
          <a:p>
            <a:pPr marL="0" indent="0">
              <a:lnSpc>
                <a:spcPts val="2760"/>
              </a:lnSpc>
              <a:buNone/>
            </a:pPr>
            <a:r>
              <a:rPr lang="en-US" sz="2210" dirty="0">
                <a:solidFill>
                  <a:srgbClr val="F44444"/>
                </a:solidFill>
                <a:latin typeface="Barlow" pitchFamily="34" charset="0"/>
                <a:ea typeface="Barlow" pitchFamily="34" charset="-122"/>
                <a:cs typeface="Barlow" pitchFamily="34" charset="-120"/>
              </a:rPr>
              <a:t>Resource Recommendations</a:t>
            </a:r>
            <a:endParaRPr lang="en-US" sz="2210" dirty="0"/>
          </a:p>
        </p:txBody>
      </p:sp>
      <p:sp>
        <p:nvSpPr>
          <p:cNvPr id="18" name="Text 13"/>
          <p:cNvSpPr/>
          <p:nvPr/>
        </p:nvSpPr>
        <p:spPr>
          <a:xfrm>
            <a:off x="7152680" y="6457117"/>
            <a:ext cx="6613684" cy="790099"/>
          </a:xfrm>
          <a:prstGeom prst="rect">
            <a:avLst/>
          </a:prstGeom>
          <a:noFill/>
        </p:spPr>
        <p:txBody>
          <a:bodyPr wrap="square" rtlCol="0" anchor="t"/>
          <a:lstStyle/>
          <a:p>
            <a:pPr marL="0" indent="0">
              <a:lnSpc>
                <a:spcPts val="3110"/>
              </a:lnSpc>
              <a:buNone/>
            </a:pPr>
            <a:r>
              <a:rPr lang="en-US" sz="1945" dirty="0">
                <a:solidFill>
                  <a:srgbClr val="E2E6E9"/>
                </a:solidFill>
                <a:latin typeface="adonis-web" pitchFamily="34" charset="0"/>
                <a:ea typeface="adonis-web" pitchFamily="34" charset="-122"/>
                <a:cs typeface="adonis-web" pitchFamily="34" charset="-120"/>
              </a:rPr>
              <a:t>The chatbot can recommend further reading materials and resources based on user preferences.</a:t>
            </a:r>
            <a:endParaRPr lang="en-US" sz="1945" dirty="0"/>
          </a:p>
        </p:txBody>
      </p:sp>
      <p:pic>
        <p:nvPicPr>
          <p:cNvPr id="19"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10644426" y="293132"/>
            <a:ext cx="2485549" cy="7643336"/>
          </a:xfrm>
          <a:prstGeom prst="rect">
            <a:avLst/>
          </a:prstGeom>
        </p:spPr>
      </p:pic>
      <p:sp>
        <p:nvSpPr>
          <p:cNvPr id="6" name="Text 1"/>
          <p:cNvSpPr/>
          <p:nvPr/>
        </p:nvSpPr>
        <p:spPr>
          <a:xfrm>
            <a:off x="820698" y="831771"/>
            <a:ext cx="5329714" cy="666155"/>
          </a:xfrm>
          <a:prstGeom prst="rect">
            <a:avLst/>
          </a:prstGeom>
          <a:noFill/>
        </p:spPr>
        <p:txBody>
          <a:bodyPr wrap="none" rtlCol="0" anchor="t"/>
          <a:lstStyle/>
          <a:p>
            <a:pPr marL="0" indent="0">
              <a:lnSpc>
                <a:spcPts val="5245"/>
              </a:lnSpc>
              <a:buNone/>
            </a:pPr>
            <a:r>
              <a:rPr lang="en-US" sz="4195" dirty="0">
                <a:solidFill>
                  <a:srgbClr val="F9D933"/>
                </a:solidFill>
                <a:latin typeface="Baskerville Old Face" pitchFamily="18" charset="0"/>
                <a:ea typeface="Barlow" pitchFamily="34" charset="-122"/>
                <a:cs typeface="Barlow" pitchFamily="34" charset="-120"/>
              </a:rPr>
              <a:t>Interactive Learning</a:t>
            </a:r>
            <a:endParaRPr lang="en-US" sz="4195" dirty="0">
              <a:latin typeface="Baskerville Old Face" pitchFamily="18" charset="0"/>
            </a:endParaRPr>
          </a:p>
        </p:txBody>
      </p:sp>
      <p:sp>
        <p:nvSpPr>
          <p:cNvPr id="7" name="Shape 2"/>
          <p:cNvSpPr/>
          <p:nvPr/>
        </p:nvSpPr>
        <p:spPr>
          <a:xfrm>
            <a:off x="1149072" y="1849636"/>
            <a:ext cx="46792" cy="5548074"/>
          </a:xfrm>
          <a:prstGeom prst="roundRect">
            <a:avLst>
              <a:gd name="adj" fmla="val 225530"/>
            </a:avLst>
          </a:prstGeom>
          <a:solidFill>
            <a:srgbClr val="194A99"/>
          </a:solidFill>
        </p:spPr>
        <p:txBody>
          <a:bodyPr/>
          <a:lstStyle/>
          <a:p>
            <a:endParaRPr lang="en-IN"/>
          </a:p>
        </p:txBody>
      </p:sp>
      <p:sp>
        <p:nvSpPr>
          <p:cNvPr id="8" name="Shape 3"/>
          <p:cNvSpPr/>
          <p:nvPr/>
        </p:nvSpPr>
        <p:spPr>
          <a:xfrm>
            <a:off x="1436191" y="2353687"/>
            <a:ext cx="820698" cy="46792"/>
          </a:xfrm>
          <a:prstGeom prst="roundRect">
            <a:avLst>
              <a:gd name="adj" fmla="val 225530"/>
            </a:avLst>
          </a:prstGeom>
          <a:solidFill>
            <a:srgbClr val="194A99"/>
          </a:solidFill>
        </p:spPr>
        <p:txBody>
          <a:bodyPr/>
          <a:lstStyle/>
          <a:p>
            <a:endParaRPr lang="en-IN"/>
          </a:p>
        </p:txBody>
      </p:sp>
      <p:sp>
        <p:nvSpPr>
          <p:cNvPr id="9" name="Shape 4"/>
          <p:cNvSpPr/>
          <p:nvPr/>
        </p:nvSpPr>
        <p:spPr>
          <a:xfrm>
            <a:off x="908625" y="2113359"/>
            <a:ext cx="527566" cy="527566"/>
          </a:xfrm>
          <a:prstGeom prst="roundRect">
            <a:avLst>
              <a:gd name="adj" fmla="val 20003"/>
            </a:avLst>
          </a:prstGeom>
          <a:solidFill>
            <a:srgbClr val="003180"/>
          </a:solidFill>
          <a:ln w="7620">
            <a:solidFill>
              <a:srgbClr val="194A99"/>
            </a:solidFill>
            <a:prstDash val="solid"/>
          </a:ln>
        </p:spPr>
        <p:txBody>
          <a:bodyPr/>
          <a:lstStyle/>
          <a:p>
            <a:endParaRPr lang="en-IN"/>
          </a:p>
        </p:txBody>
      </p:sp>
      <p:sp>
        <p:nvSpPr>
          <p:cNvPr id="10" name="Text 5"/>
          <p:cNvSpPr/>
          <p:nvPr/>
        </p:nvSpPr>
        <p:spPr>
          <a:xfrm>
            <a:off x="1116390" y="2217182"/>
            <a:ext cx="111919" cy="319802"/>
          </a:xfrm>
          <a:prstGeom prst="rect">
            <a:avLst/>
          </a:prstGeom>
          <a:noFill/>
        </p:spPr>
        <p:txBody>
          <a:bodyPr wrap="none" rtlCol="0" anchor="t"/>
          <a:lstStyle/>
          <a:p>
            <a:pPr marL="0" indent="0" algn="ctr">
              <a:lnSpc>
                <a:spcPts val="2520"/>
              </a:lnSpc>
              <a:buNone/>
            </a:pPr>
            <a:r>
              <a:rPr lang="en-US" sz="2520" dirty="0">
                <a:solidFill>
                  <a:srgbClr val="E2E6E9"/>
                </a:solidFill>
                <a:latin typeface="Barlow" pitchFamily="34" charset="0"/>
                <a:ea typeface="Barlow" pitchFamily="34" charset="-122"/>
                <a:cs typeface="Barlow" pitchFamily="34" charset="-120"/>
              </a:rPr>
              <a:t>1</a:t>
            </a:r>
            <a:endParaRPr lang="en-US" sz="2520" dirty="0"/>
          </a:p>
        </p:txBody>
      </p:sp>
      <p:sp>
        <p:nvSpPr>
          <p:cNvPr id="11" name="Text 6"/>
          <p:cNvSpPr/>
          <p:nvPr/>
        </p:nvSpPr>
        <p:spPr>
          <a:xfrm>
            <a:off x="2462212" y="2084070"/>
            <a:ext cx="3236238" cy="333018"/>
          </a:xfrm>
          <a:prstGeom prst="rect">
            <a:avLst/>
          </a:prstGeom>
          <a:noFill/>
        </p:spPr>
        <p:txBody>
          <a:bodyPr wrap="none" rtlCol="0" anchor="t"/>
          <a:lstStyle/>
          <a:p>
            <a:pPr marL="0" indent="0" algn="l">
              <a:lnSpc>
                <a:spcPts val="2625"/>
              </a:lnSpc>
              <a:buNone/>
            </a:pPr>
            <a:r>
              <a:rPr lang="en-US" sz="2100" dirty="0">
                <a:solidFill>
                  <a:srgbClr val="F44444"/>
                </a:solidFill>
                <a:latin typeface="Barlow" pitchFamily="34" charset="0"/>
                <a:ea typeface="Barlow" pitchFamily="34" charset="-122"/>
                <a:cs typeface="Barlow" pitchFamily="34" charset="-120"/>
              </a:rPr>
              <a:t>Interactive Quizzes &amp; Games</a:t>
            </a:r>
            <a:endParaRPr lang="en-US" sz="2100" dirty="0"/>
          </a:p>
        </p:txBody>
      </p:sp>
      <p:sp>
        <p:nvSpPr>
          <p:cNvPr id="12" name="Text 7"/>
          <p:cNvSpPr/>
          <p:nvPr/>
        </p:nvSpPr>
        <p:spPr>
          <a:xfrm>
            <a:off x="2462212" y="2557701"/>
            <a:ext cx="5861090" cy="750570"/>
          </a:xfrm>
          <a:prstGeom prst="rect">
            <a:avLst/>
          </a:prstGeom>
          <a:noFill/>
        </p:spPr>
        <p:txBody>
          <a:bodyPr wrap="square" rtlCol="0" anchor="t"/>
          <a:lstStyle/>
          <a:p>
            <a:pPr marL="0" indent="0" algn="l">
              <a:lnSpc>
                <a:spcPts val="2955"/>
              </a:lnSpc>
              <a:buNone/>
            </a:pPr>
            <a:r>
              <a:rPr lang="en-US" sz="1845" dirty="0">
                <a:solidFill>
                  <a:srgbClr val="E2E6E9"/>
                </a:solidFill>
                <a:latin typeface="adonis-web" pitchFamily="34" charset="0"/>
                <a:ea typeface="adonis-web" pitchFamily="34" charset="-122"/>
                <a:cs typeface="adonis-web" pitchFamily="34" charset="-120"/>
              </a:rPr>
              <a:t>Histo chatbot offers interactive quizzes and games to test users' knowledge of history.</a:t>
            </a:r>
            <a:endParaRPr lang="en-US" sz="1845" dirty="0"/>
          </a:p>
        </p:txBody>
      </p:sp>
      <p:sp>
        <p:nvSpPr>
          <p:cNvPr id="13" name="Shape 8"/>
          <p:cNvSpPr/>
          <p:nvPr/>
        </p:nvSpPr>
        <p:spPr>
          <a:xfrm>
            <a:off x="1436191" y="4281190"/>
            <a:ext cx="820698" cy="46792"/>
          </a:xfrm>
          <a:prstGeom prst="roundRect">
            <a:avLst>
              <a:gd name="adj" fmla="val 225530"/>
            </a:avLst>
          </a:prstGeom>
          <a:solidFill>
            <a:srgbClr val="194A99"/>
          </a:solidFill>
        </p:spPr>
        <p:txBody>
          <a:bodyPr/>
          <a:lstStyle/>
          <a:p>
            <a:endParaRPr lang="en-IN"/>
          </a:p>
        </p:txBody>
      </p:sp>
      <p:sp>
        <p:nvSpPr>
          <p:cNvPr id="14" name="Shape 9"/>
          <p:cNvSpPr/>
          <p:nvPr/>
        </p:nvSpPr>
        <p:spPr>
          <a:xfrm>
            <a:off x="908625" y="4040862"/>
            <a:ext cx="527566" cy="527566"/>
          </a:xfrm>
          <a:prstGeom prst="roundRect">
            <a:avLst>
              <a:gd name="adj" fmla="val 20003"/>
            </a:avLst>
          </a:prstGeom>
          <a:solidFill>
            <a:srgbClr val="003180"/>
          </a:solidFill>
          <a:ln w="7620">
            <a:solidFill>
              <a:srgbClr val="194A99"/>
            </a:solidFill>
            <a:prstDash val="solid"/>
          </a:ln>
        </p:spPr>
        <p:txBody>
          <a:bodyPr/>
          <a:lstStyle/>
          <a:p>
            <a:endParaRPr lang="en-IN"/>
          </a:p>
        </p:txBody>
      </p:sp>
      <p:sp>
        <p:nvSpPr>
          <p:cNvPr id="15" name="Text 10"/>
          <p:cNvSpPr/>
          <p:nvPr/>
        </p:nvSpPr>
        <p:spPr>
          <a:xfrm>
            <a:off x="1086624" y="4144685"/>
            <a:ext cx="171450" cy="319802"/>
          </a:xfrm>
          <a:prstGeom prst="rect">
            <a:avLst/>
          </a:prstGeom>
          <a:noFill/>
        </p:spPr>
        <p:txBody>
          <a:bodyPr wrap="none" rtlCol="0" anchor="t"/>
          <a:lstStyle/>
          <a:p>
            <a:pPr marL="0" indent="0" algn="ctr">
              <a:lnSpc>
                <a:spcPts val="2520"/>
              </a:lnSpc>
              <a:buNone/>
            </a:pPr>
            <a:r>
              <a:rPr lang="en-US" sz="2520" dirty="0">
                <a:solidFill>
                  <a:srgbClr val="E2E6E9"/>
                </a:solidFill>
                <a:latin typeface="Barlow" pitchFamily="34" charset="0"/>
                <a:ea typeface="Barlow" pitchFamily="34" charset="-122"/>
                <a:cs typeface="Barlow" pitchFamily="34" charset="-120"/>
              </a:rPr>
              <a:t>2</a:t>
            </a:r>
            <a:endParaRPr lang="en-US" sz="2520" dirty="0"/>
          </a:p>
        </p:txBody>
      </p:sp>
      <p:sp>
        <p:nvSpPr>
          <p:cNvPr id="16" name="Text 11"/>
          <p:cNvSpPr/>
          <p:nvPr/>
        </p:nvSpPr>
        <p:spPr>
          <a:xfrm>
            <a:off x="2462212" y="4011573"/>
            <a:ext cx="2870359" cy="333018"/>
          </a:xfrm>
          <a:prstGeom prst="rect">
            <a:avLst/>
          </a:prstGeom>
          <a:noFill/>
        </p:spPr>
        <p:txBody>
          <a:bodyPr wrap="none" rtlCol="0" anchor="t"/>
          <a:lstStyle/>
          <a:p>
            <a:pPr marL="0" indent="0" algn="l">
              <a:lnSpc>
                <a:spcPts val="2625"/>
              </a:lnSpc>
              <a:buNone/>
            </a:pPr>
            <a:r>
              <a:rPr lang="en-US" sz="2100" dirty="0">
                <a:solidFill>
                  <a:srgbClr val="F44444"/>
                </a:solidFill>
                <a:latin typeface="Barlow" pitchFamily="34" charset="0"/>
                <a:ea typeface="Barlow" pitchFamily="34" charset="-122"/>
                <a:cs typeface="Barlow" pitchFamily="34" charset="-120"/>
              </a:rPr>
              <a:t>Simulated Conversations</a:t>
            </a:r>
            <a:endParaRPr lang="en-US" sz="2100" dirty="0"/>
          </a:p>
        </p:txBody>
      </p:sp>
      <p:sp>
        <p:nvSpPr>
          <p:cNvPr id="17" name="Text 12"/>
          <p:cNvSpPr/>
          <p:nvPr/>
        </p:nvSpPr>
        <p:spPr>
          <a:xfrm>
            <a:off x="2462212" y="4485203"/>
            <a:ext cx="5861090" cy="750570"/>
          </a:xfrm>
          <a:prstGeom prst="rect">
            <a:avLst/>
          </a:prstGeom>
          <a:noFill/>
        </p:spPr>
        <p:txBody>
          <a:bodyPr wrap="square" rtlCol="0" anchor="t"/>
          <a:lstStyle/>
          <a:p>
            <a:pPr marL="0" indent="0" algn="l">
              <a:lnSpc>
                <a:spcPts val="2955"/>
              </a:lnSpc>
              <a:buNone/>
            </a:pPr>
            <a:r>
              <a:rPr lang="en-US" sz="1845" dirty="0">
                <a:solidFill>
                  <a:srgbClr val="E2E6E9"/>
                </a:solidFill>
                <a:latin typeface="adonis-web" pitchFamily="34" charset="0"/>
                <a:ea typeface="adonis-web" pitchFamily="34" charset="-122"/>
                <a:cs typeface="adonis-web" pitchFamily="34" charset="-120"/>
              </a:rPr>
              <a:t>Users can engage in simulated historical conversations with virtual historical figures.</a:t>
            </a:r>
            <a:endParaRPr lang="en-US" sz="1845" dirty="0"/>
          </a:p>
        </p:txBody>
      </p:sp>
      <p:sp>
        <p:nvSpPr>
          <p:cNvPr id="18" name="Shape 13"/>
          <p:cNvSpPr/>
          <p:nvPr/>
        </p:nvSpPr>
        <p:spPr>
          <a:xfrm>
            <a:off x="1436191" y="6208693"/>
            <a:ext cx="820698" cy="46792"/>
          </a:xfrm>
          <a:prstGeom prst="roundRect">
            <a:avLst>
              <a:gd name="adj" fmla="val 225530"/>
            </a:avLst>
          </a:prstGeom>
          <a:solidFill>
            <a:srgbClr val="194A99"/>
          </a:solidFill>
        </p:spPr>
        <p:txBody>
          <a:bodyPr/>
          <a:lstStyle/>
          <a:p>
            <a:endParaRPr lang="en-IN"/>
          </a:p>
        </p:txBody>
      </p:sp>
      <p:sp>
        <p:nvSpPr>
          <p:cNvPr id="19" name="Shape 14"/>
          <p:cNvSpPr/>
          <p:nvPr/>
        </p:nvSpPr>
        <p:spPr>
          <a:xfrm>
            <a:off x="908625" y="5968365"/>
            <a:ext cx="527566" cy="527566"/>
          </a:xfrm>
          <a:prstGeom prst="roundRect">
            <a:avLst>
              <a:gd name="adj" fmla="val 20003"/>
            </a:avLst>
          </a:prstGeom>
          <a:solidFill>
            <a:srgbClr val="003180"/>
          </a:solidFill>
          <a:ln w="7620">
            <a:solidFill>
              <a:srgbClr val="194A99"/>
            </a:solidFill>
            <a:prstDash val="solid"/>
          </a:ln>
        </p:spPr>
        <p:txBody>
          <a:bodyPr/>
          <a:lstStyle/>
          <a:p>
            <a:endParaRPr lang="en-IN"/>
          </a:p>
        </p:txBody>
      </p:sp>
      <p:sp>
        <p:nvSpPr>
          <p:cNvPr id="20" name="Text 15"/>
          <p:cNvSpPr/>
          <p:nvPr/>
        </p:nvSpPr>
        <p:spPr>
          <a:xfrm>
            <a:off x="1090077" y="6072188"/>
            <a:ext cx="164663" cy="319802"/>
          </a:xfrm>
          <a:prstGeom prst="rect">
            <a:avLst/>
          </a:prstGeom>
          <a:noFill/>
        </p:spPr>
        <p:txBody>
          <a:bodyPr wrap="none" rtlCol="0" anchor="t"/>
          <a:lstStyle/>
          <a:p>
            <a:pPr marL="0" indent="0" algn="ctr">
              <a:lnSpc>
                <a:spcPts val="2520"/>
              </a:lnSpc>
              <a:buNone/>
            </a:pPr>
            <a:r>
              <a:rPr lang="en-US" sz="2520" dirty="0">
                <a:solidFill>
                  <a:srgbClr val="E2E6E9"/>
                </a:solidFill>
                <a:latin typeface="Barlow" pitchFamily="34" charset="0"/>
                <a:ea typeface="Barlow" pitchFamily="34" charset="-122"/>
                <a:cs typeface="Barlow" pitchFamily="34" charset="-120"/>
              </a:rPr>
              <a:t>3</a:t>
            </a:r>
            <a:endParaRPr lang="en-US" sz="2520" dirty="0"/>
          </a:p>
        </p:txBody>
      </p:sp>
      <p:sp>
        <p:nvSpPr>
          <p:cNvPr id="21" name="Text 16"/>
          <p:cNvSpPr/>
          <p:nvPr/>
        </p:nvSpPr>
        <p:spPr>
          <a:xfrm>
            <a:off x="2462212" y="5939076"/>
            <a:ext cx="2664857" cy="333018"/>
          </a:xfrm>
          <a:prstGeom prst="rect">
            <a:avLst/>
          </a:prstGeom>
          <a:noFill/>
        </p:spPr>
        <p:txBody>
          <a:bodyPr wrap="none" rtlCol="0" anchor="t"/>
          <a:lstStyle/>
          <a:p>
            <a:pPr marL="0" indent="0" algn="l">
              <a:lnSpc>
                <a:spcPts val="2625"/>
              </a:lnSpc>
              <a:buNone/>
            </a:pPr>
            <a:r>
              <a:rPr lang="en-US" sz="2100" dirty="0">
                <a:solidFill>
                  <a:srgbClr val="F44444"/>
                </a:solidFill>
                <a:latin typeface="Barlow" pitchFamily="34" charset="0"/>
                <a:ea typeface="Barlow" pitchFamily="34" charset="-122"/>
                <a:cs typeface="Barlow" pitchFamily="34" charset="-120"/>
              </a:rPr>
              <a:t>Personalized Learning</a:t>
            </a:r>
            <a:endParaRPr lang="en-US" sz="2100" dirty="0"/>
          </a:p>
        </p:txBody>
      </p:sp>
      <p:sp>
        <p:nvSpPr>
          <p:cNvPr id="22" name="Text 17"/>
          <p:cNvSpPr/>
          <p:nvPr/>
        </p:nvSpPr>
        <p:spPr>
          <a:xfrm>
            <a:off x="2462212" y="6412706"/>
            <a:ext cx="5861090" cy="750570"/>
          </a:xfrm>
          <a:prstGeom prst="rect">
            <a:avLst/>
          </a:prstGeom>
          <a:noFill/>
        </p:spPr>
        <p:txBody>
          <a:bodyPr wrap="square" rtlCol="0" anchor="t"/>
          <a:lstStyle/>
          <a:p>
            <a:pPr marL="0" indent="0" algn="l">
              <a:lnSpc>
                <a:spcPts val="2955"/>
              </a:lnSpc>
              <a:buNone/>
            </a:pPr>
            <a:r>
              <a:rPr lang="en-US" sz="1845" dirty="0">
                <a:solidFill>
                  <a:srgbClr val="E2E6E9"/>
                </a:solidFill>
                <a:latin typeface="adonis-web" pitchFamily="34" charset="0"/>
                <a:ea typeface="adonis-web" pitchFamily="34" charset="-122"/>
                <a:cs typeface="adonis-web" pitchFamily="34" charset="-120"/>
              </a:rPr>
              <a:t>The chatbot adapts its responses based on user interactions to provide a personalized learning experience.</a:t>
            </a:r>
            <a:endParaRPr lang="en-US" sz="1845" dirty="0"/>
          </a:p>
        </p:txBody>
      </p:sp>
      <p:pic>
        <p:nvPicPr>
          <p:cNvPr id="23"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231376" y="27992"/>
            <a:ext cx="14630400" cy="8229600"/>
          </a:xfrm>
          <a:prstGeom prst="rect">
            <a:avLst/>
          </a:prstGeom>
          <a:solidFill>
            <a:srgbClr val="09151A">
              <a:alpha val="75000"/>
            </a:srgbClr>
          </a:solidFill>
        </p:spPr>
        <p:txBody>
          <a:bodyPr/>
          <a:lstStyle/>
          <a:p>
            <a:endParaRPr lang="en-IN"/>
          </a:p>
        </p:txBody>
      </p:sp>
      <p:sp>
        <p:nvSpPr>
          <p:cNvPr id="4" name="Text 1"/>
          <p:cNvSpPr/>
          <p:nvPr/>
        </p:nvSpPr>
        <p:spPr>
          <a:xfrm>
            <a:off x="1185029" y="1323618"/>
            <a:ext cx="5611058" cy="701397"/>
          </a:xfrm>
          <a:prstGeom prst="rect">
            <a:avLst/>
          </a:prstGeom>
          <a:noFill/>
        </p:spPr>
        <p:txBody>
          <a:bodyPr wrap="none" rtlCol="0" anchor="t"/>
          <a:lstStyle/>
          <a:p>
            <a:pPr marL="0" indent="0">
              <a:lnSpc>
                <a:spcPts val="5525"/>
              </a:lnSpc>
              <a:buNone/>
            </a:pPr>
            <a:r>
              <a:rPr lang="en-US" sz="4420" dirty="0">
                <a:solidFill>
                  <a:srgbClr val="F9D933"/>
                </a:solidFill>
                <a:latin typeface="Baskerville Old Face" pitchFamily="18" charset="0"/>
                <a:ea typeface="Barlow" pitchFamily="34" charset="-122"/>
                <a:cs typeface="Barlow" pitchFamily="34" charset="-120"/>
              </a:rPr>
              <a:t>Multilingual Support</a:t>
            </a:r>
            <a:endParaRPr lang="en-US" sz="4420" dirty="0">
              <a:latin typeface="Baskerville Old Face" pitchFamily="18" charset="0"/>
            </a:endParaRPr>
          </a:p>
        </p:txBody>
      </p:sp>
      <p:sp>
        <p:nvSpPr>
          <p:cNvPr id="5" name="Text 2"/>
          <p:cNvSpPr/>
          <p:nvPr/>
        </p:nvSpPr>
        <p:spPr>
          <a:xfrm>
            <a:off x="1185029" y="2518767"/>
            <a:ext cx="12260223" cy="395049"/>
          </a:xfrm>
          <a:prstGeom prst="rect">
            <a:avLst/>
          </a:prstGeom>
          <a:noFill/>
        </p:spPr>
        <p:txBody>
          <a:bodyPr wrap="none" rtlCol="0" anchor="t"/>
          <a:lstStyle/>
          <a:p>
            <a:pPr marL="0" indent="0">
              <a:lnSpc>
                <a:spcPts val="3110"/>
              </a:lnSpc>
              <a:buNone/>
            </a:pPr>
            <a:endParaRPr lang="en-US" sz="1945" dirty="0"/>
          </a:p>
        </p:txBody>
      </p:sp>
      <p:sp>
        <p:nvSpPr>
          <p:cNvPr id="6" name="Text 3"/>
          <p:cNvSpPr/>
          <p:nvPr/>
        </p:nvSpPr>
        <p:spPr>
          <a:xfrm>
            <a:off x="1185029" y="3191470"/>
            <a:ext cx="12260223" cy="395049"/>
          </a:xfrm>
          <a:prstGeom prst="rect">
            <a:avLst/>
          </a:prstGeom>
          <a:noFill/>
        </p:spPr>
        <p:txBody>
          <a:bodyPr wrap="none" rtlCol="0" anchor="t"/>
          <a:lstStyle/>
          <a:p>
            <a:pPr marL="0" indent="0">
              <a:lnSpc>
                <a:spcPts val="3110"/>
              </a:lnSpc>
              <a:buNone/>
            </a:pPr>
            <a:endParaRPr lang="en-US" sz="1945" dirty="0"/>
          </a:p>
        </p:txBody>
      </p:sp>
      <p:sp>
        <p:nvSpPr>
          <p:cNvPr id="7" name="Text 4"/>
          <p:cNvSpPr/>
          <p:nvPr/>
        </p:nvSpPr>
        <p:spPr>
          <a:xfrm>
            <a:off x="1185029" y="4086344"/>
            <a:ext cx="3684746" cy="395049"/>
          </a:xfrm>
          <a:prstGeom prst="rect">
            <a:avLst/>
          </a:prstGeom>
          <a:noFill/>
        </p:spPr>
        <p:txBody>
          <a:bodyPr wrap="none" rtlCol="0" anchor="t"/>
          <a:lstStyle/>
          <a:p>
            <a:pPr marL="0" indent="0">
              <a:lnSpc>
                <a:spcPts val="3110"/>
              </a:lnSpc>
              <a:buNone/>
            </a:pPr>
            <a:r>
              <a:rPr lang="en-US" sz="1945" dirty="0">
                <a:solidFill>
                  <a:srgbClr val="E2E6E9"/>
                </a:solidFill>
                <a:latin typeface="adonis-web" pitchFamily="34" charset="0"/>
                <a:ea typeface="adonis-web" pitchFamily="34" charset="-122"/>
                <a:cs typeface="adonis-web" pitchFamily="34" charset="-120"/>
              </a:rPr>
              <a:t>.</a:t>
            </a:r>
            <a:r>
              <a:rPr lang="en-US" sz="1945" dirty="0">
                <a:solidFill>
                  <a:srgbClr val="F44444"/>
                </a:solidFill>
                <a:latin typeface="adonis-web" pitchFamily="34" charset="0"/>
                <a:ea typeface="adonis-web" pitchFamily="34" charset="-122"/>
                <a:cs typeface="adonis-web" pitchFamily="34" charset="-120"/>
              </a:rPr>
              <a:t>Global Reach</a:t>
            </a:r>
            <a:endParaRPr lang="en-US" sz="1945" dirty="0"/>
          </a:p>
        </p:txBody>
      </p:sp>
      <p:sp>
        <p:nvSpPr>
          <p:cNvPr id="8" name="Text 5"/>
          <p:cNvSpPr/>
          <p:nvPr/>
        </p:nvSpPr>
        <p:spPr>
          <a:xfrm>
            <a:off x="1185029" y="4703564"/>
            <a:ext cx="3684746" cy="1185148"/>
          </a:xfrm>
          <a:prstGeom prst="rect">
            <a:avLst/>
          </a:prstGeom>
          <a:noFill/>
        </p:spPr>
        <p:txBody>
          <a:bodyPr wrap="square" rtlCol="0" anchor="t"/>
          <a:lstStyle/>
          <a:p>
            <a:pPr marL="0" indent="0">
              <a:lnSpc>
                <a:spcPts val="3110"/>
              </a:lnSpc>
              <a:buNone/>
            </a:pPr>
            <a:r>
              <a:rPr lang="en-US" sz="1945" dirty="0">
                <a:solidFill>
                  <a:srgbClr val="E2E6E9"/>
                </a:solidFill>
                <a:latin typeface="adonis-web" pitchFamily="34" charset="0"/>
                <a:ea typeface="adonis-web" pitchFamily="34" charset="-122"/>
                <a:cs typeface="adonis-web" pitchFamily="34" charset="-120"/>
              </a:rPr>
              <a:t>Histo chatbot is available in multiple languages, expanding its reach to users worldwide.</a:t>
            </a:r>
            <a:endParaRPr lang="en-US" sz="1945" dirty="0"/>
          </a:p>
        </p:txBody>
      </p:sp>
      <p:sp>
        <p:nvSpPr>
          <p:cNvPr id="9" name="Text 6"/>
          <p:cNvSpPr/>
          <p:nvPr/>
        </p:nvSpPr>
        <p:spPr>
          <a:xfrm>
            <a:off x="5479613" y="4110990"/>
            <a:ext cx="3677722" cy="350639"/>
          </a:xfrm>
          <a:prstGeom prst="rect">
            <a:avLst/>
          </a:prstGeom>
          <a:noFill/>
        </p:spPr>
        <p:txBody>
          <a:bodyPr wrap="none" rtlCol="0" anchor="t"/>
          <a:lstStyle/>
          <a:p>
            <a:pPr marL="0" indent="0">
              <a:lnSpc>
                <a:spcPts val="2760"/>
              </a:lnSpc>
              <a:buNone/>
            </a:pPr>
            <a:r>
              <a:rPr lang="en-US" sz="2210" dirty="0">
                <a:solidFill>
                  <a:srgbClr val="F44444"/>
                </a:solidFill>
                <a:latin typeface="Barlow" pitchFamily="34" charset="0"/>
                <a:ea typeface="Barlow" pitchFamily="34" charset="-122"/>
                <a:cs typeface="Barlow" pitchFamily="34" charset="-120"/>
              </a:rPr>
              <a:t>Seamless Language Switching</a:t>
            </a:r>
            <a:endParaRPr lang="en-US" sz="2210" dirty="0"/>
          </a:p>
        </p:txBody>
      </p:sp>
      <p:sp>
        <p:nvSpPr>
          <p:cNvPr id="10" name="Text 7"/>
          <p:cNvSpPr/>
          <p:nvPr/>
        </p:nvSpPr>
        <p:spPr>
          <a:xfrm>
            <a:off x="5479613" y="4708446"/>
            <a:ext cx="3686056" cy="1580198"/>
          </a:xfrm>
          <a:prstGeom prst="rect">
            <a:avLst/>
          </a:prstGeom>
          <a:noFill/>
        </p:spPr>
        <p:txBody>
          <a:bodyPr wrap="square" rtlCol="0" anchor="t"/>
          <a:lstStyle/>
          <a:p>
            <a:pPr marL="0" indent="0">
              <a:lnSpc>
                <a:spcPts val="3110"/>
              </a:lnSpc>
              <a:buNone/>
            </a:pPr>
            <a:r>
              <a:rPr lang="en-US" sz="1945" dirty="0">
                <a:solidFill>
                  <a:srgbClr val="E2E6E9"/>
                </a:solidFill>
                <a:latin typeface="adonis-web" pitchFamily="34" charset="0"/>
                <a:ea typeface="adonis-web" pitchFamily="34" charset="-122"/>
                <a:cs typeface="adonis-web" pitchFamily="34" charset="-120"/>
              </a:rPr>
              <a:t>Users can effortlessly switch between languages to access historical information in their preferred language.</a:t>
            </a:r>
            <a:endParaRPr lang="en-US" sz="1945" dirty="0"/>
          </a:p>
        </p:txBody>
      </p:sp>
      <p:sp>
        <p:nvSpPr>
          <p:cNvPr id="11" name="Text 8"/>
          <p:cNvSpPr/>
          <p:nvPr/>
        </p:nvSpPr>
        <p:spPr>
          <a:xfrm>
            <a:off x="9775508" y="4110990"/>
            <a:ext cx="2805470" cy="350639"/>
          </a:xfrm>
          <a:prstGeom prst="rect">
            <a:avLst/>
          </a:prstGeom>
          <a:noFill/>
        </p:spPr>
        <p:txBody>
          <a:bodyPr wrap="none" rtlCol="0" anchor="t"/>
          <a:lstStyle/>
          <a:p>
            <a:pPr marL="0" indent="0">
              <a:lnSpc>
                <a:spcPts val="2760"/>
              </a:lnSpc>
              <a:buNone/>
            </a:pPr>
            <a:r>
              <a:rPr lang="en-US" sz="2210" dirty="0">
                <a:solidFill>
                  <a:srgbClr val="F44444"/>
                </a:solidFill>
                <a:latin typeface="Barlow" pitchFamily="34" charset="0"/>
                <a:ea typeface="Barlow" pitchFamily="34" charset="-122"/>
                <a:cs typeface="Barlow" pitchFamily="34" charset="-120"/>
              </a:rPr>
              <a:t>Inclusive Access</a:t>
            </a:r>
            <a:endParaRPr lang="en-US" sz="2210" dirty="0"/>
          </a:p>
        </p:txBody>
      </p:sp>
      <p:sp>
        <p:nvSpPr>
          <p:cNvPr id="12" name="Text 9"/>
          <p:cNvSpPr/>
          <p:nvPr/>
        </p:nvSpPr>
        <p:spPr>
          <a:xfrm>
            <a:off x="9775508" y="4708446"/>
            <a:ext cx="3684746" cy="1975247"/>
          </a:xfrm>
          <a:prstGeom prst="rect">
            <a:avLst/>
          </a:prstGeom>
          <a:noFill/>
        </p:spPr>
        <p:txBody>
          <a:bodyPr wrap="square" rtlCol="0" anchor="t"/>
          <a:lstStyle/>
          <a:p>
            <a:pPr marL="0" indent="0">
              <a:lnSpc>
                <a:spcPts val="3110"/>
              </a:lnSpc>
              <a:buNone/>
            </a:pPr>
            <a:r>
              <a:rPr lang="en-US" sz="1945" dirty="0">
                <a:solidFill>
                  <a:srgbClr val="E2E6E9"/>
                </a:solidFill>
                <a:latin typeface="adonis-web" pitchFamily="34" charset="0"/>
                <a:ea typeface="adonis-web" pitchFamily="34" charset="-122"/>
                <a:cs typeface="adonis-web" pitchFamily="34" charset="-120"/>
              </a:rPr>
              <a:t>The chatbot's multilingual functionality enhances accessibility and inclusivity, empowering users from diverse linguistic backgrounds.</a:t>
            </a:r>
            <a:endParaRPr lang="en-US" sz="1945" dirty="0"/>
          </a:p>
        </p:txBody>
      </p:sp>
      <p:pic>
        <p:nvPicPr>
          <p:cNvPr id="13"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
        <p:nvSpPr>
          <p:cNvPr id="14" name="Rectangle 13"/>
          <p:cNvSpPr/>
          <p:nvPr/>
        </p:nvSpPr>
        <p:spPr>
          <a:xfrm>
            <a:off x="8229769" y="475861"/>
            <a:ext cx="5896947" cy="3442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26" name="Picture 2" descr="https://www.radware.com/blog/wp-content/uploads/2022/03/AdobeStock_293640859.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52318" y="284600"/>
            <a:ext cx="6180582" cy="363425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03080" y="2456617"/>
            <a:ext cx="4968121" cy="3316248"/>
          </a:xfrm>
          <a:prstGeom prst="rect">
            <a:avLst/>
          </a:prstGeom>
        </p:spPr>
      </p:pic>
      <p:sp>
        <p:nvSpPr>
          <p:cNvPr id="6" name="Text 1"/>
          <p:cNvSpPr/>
          <p:nvPr/>
        </p:nvSpPr>
        <p:spPr>
          <a:xfrm>
            <a:off x="725805" y="1176655"/>
            <a:ext cx="9349105" cy="589280"/>
          </a:xfrm>
          <a:prstGeom prst="rect">
            <a:avLst/>
          </a:prstGeom>
          <a:noFill/>
        </p:spPr>
        <p:txBody>
          <a:bodyPr wrap="none" rtlCol="0" anchor="t"/>
          <a:lstStyle/>
          <a:p>
            <a:pPr marL="0" indent="0">
              <a:lnSpc>
                <a:spcPts val="4640"/>
              </a:lnSpc>
              <a:buNone/>
            </a:pPr>
            <a:r>
              <a:rPr lang="en-US" sz="3710" dirty="0">
                <a:solidFill>
                  <a:srgbClr val="F9D933"/>
                </a:solidFill>
                <a:latin typeface="Baskerville Old Face" pitchFamily="18" charset="0"/>
                <a:ea typeface="Barlow" pitchFamily="34" charset="-122"/>
                <a:cs typeface="Barlow" pitchFamily="34" charset="-120"/>
              </a:rPr>
              <a:t>Integration with Educational Platform</a:t>
            </a:r>
            <a:endParaRPr lang="en-US" sz="3710" dirty="0">
              <a:latin typeface="Baskerville Old Face" pitchFamily="18" charset="0"/>
            </a:endParaRPr>
          </a:p>
        </p:txBody>
      </p:sp>
      <p:pic>
        <p:nvPicPr>
          <p:cNvPr id="7" name="Image 3" descr="preencoded.png"/>
          <p:cNvPicPr>
            <a:picLocks noChangeAspect="1"/>
          </p:cNvPicPr>
          <p:nvPr/>
        </p:nvPicPr>
        <p:blipFill>
          <a:blip r:embed="rId6"/>
          <a:stretch>
            <a:fillRect/>
          </a:stretch>
        </p:blipFill>
        <p:spPr>
          <a:xfrm>
            <a:off x="725686" y="2076807"/>
            <a:ext cx="1036677" cy="1658660"/>
          </a:xfrm>
          <a:prstGeom prst="rect">
            <a:avLst/>
          </a:prstGeom>
        </p:spPr>
      </p:pic>
      <p:sp>
        <p:nvSpPr>
          <p:cNvPr id="8" name="Text 2"/>
          <p:cNvSpPr/>
          <p:nvPr/>
        </p:nvSpPr>
        <p:spPr>
          <a:xfrm>
            <a:off x="2404943" y="2284095"/>
            <a:ext cx="6013371" cy="331589"/>
          </a:xfrm>
          <a:prstGeom prst="rect">
            <a:avLst/>
          </a:prstGeom>
          <a:noFill/>
        </p:spPr>
        <p:txBody>
          <a:bodyPr wrap="none" rtlCol="0" anchor="t"/>
          <a:lstStyle/>
          <a:p>
            <a:pPr marL="342900" indent="-342900" algn="l">
              <a:lnSpc>
                <a:spcPts val="2610"/>
              </a:lnSpc>
              <a:buSzPct val="100000"/>
              <a:buChar char="•"/>
            </a:pPr>
            <a:r>
              <a:rPr lang="en-US" sz="1635" dirty="0">
                <a:solidFill>
                  <a:srgbClr val="F44444"/>
                </a:solidFill>
                <a:latin typeface="adonis-web" pitchFamily="34" charset="0"/>
                <a:ea typeface="adonis-web" pitchFamily="34" charset="-122"/>
                <a:cs typeface="adonis-web" pitchFamily="34" charset="-120"/>
              </a:rPr>
              <a:t>Supplement History Lessons</a:t>
            </a:r>
            <a:endParaRPr lang="en-US" sz="1635" dirty="0"/>
          </a:p>
        </p:txBody>
      </p:sp>
      <p:sp>
        <p:nvSpPr>
          <p:cNvPr id="9" name="Text 3"/>
          <p:cNvSpPr/>
          <p:nvPr/>
        </p:nvSpPr>
        <p:spPr>
          <a:xfrm>
            <a:off x="2073354" y="2739985"/>
            <a:ext cx="6344960" cy="663178"/>
          </a:xfrm>
          <a:prstGeom prst="rect">
            <a:avLst/>
          </a:prstGeom>
          <a:noFill/>
        </p:spPr>
        <p:txBody>
          <a:bodyPr wrap="square" rtlCol="0" anchor="t"/>
          <a:lstStyle/>
          <a:p>
            <a:pPr marL="0" indent="0" algn="l">
              <a:lnSpc>
                <a:spcPts val="2610"/>
              </a:lnSpc>
              <a:buNone/>
            </a:pPr>
            <a:r>
              <a:rPr lang="en-US" sz="1635" dirty="0">
                <a:solidFill>
                  <a:srgbClr val="E2E6E9"/>
                </a:solidFill>
                <a:latin typeface="adonis-web" pitchFamily="34" charset="0"/>
                <a:ea typeface="adonis-web" pitchFamily="34" charset="-122"/>
                <a:cs typeface="adonis-web" pitchFamily="34" charset="-120"/>
              </a:rPr>
              <a:t> Histo chatbot can be integrated with educational platforms to supplement history lessons and coursework.</a:t>
            </a:r>
            <a:endParaRPr lang="en-US" sz="1635" dirty="0"/>
          </a:p>
        </p:txBody>
      </p:sp>
      <p:pic>
        <p:nvPicPr>
          <p:cNvPr id="10" name="Image 4" descr="preencoded.png"/>
          <p:cNvPicPr>
            <a:picLocks noChangeAspect="1"/>
          </p:cNvPicPr>
          <p:nvPr/>
        </p:nvPicPr>
        <p:blipFill>
          <a:blip r:embed="rId7"/>
          <a:stretch>
            <a:fillRect/>
          </a:stretch>
        </p:blipFill>
        <p:spPr>
          <a:xfrm>
            <a:off x="725686" y="3735467"/>
            <a:ext cx="1036677" cy="1658660"/>
          </a:xfrm>
          <a:prstGeom prst="rect">
            <a:avLst/>
          </a:prstGeom>
        </p:spPr>
      </p:pic>
      <p:sp>
        <p:nvSpPr>
          <p:cNvPr id="11" name="Text 4"/>
          <p:cNvSpPr/>
          <p:nvPr/>
        </p:nvSpPr>
        <p:spPr>
          <a:xfrm>
            <a:off x="2404943" y="3942755"/>
            <a:ext cx="6013371" cy="331589"/>
          </a:xfrm>
          <a:prstGeom prst="rect">
            <a:avLst/>
          </a:prstGeom>
          <a:noFill/>
        </p:spPr>
        <p:txBody>
          <a:bodyPr wrap="none" rtlCol="0" anchor="t"/>
          <a:lstStyle/>
          <a:p>
            <a:pPr marL="342900" indent="-342900" algn="l">
              <a:lnSpc>
                <a:spcPts val="2610"/>
              </a:lnSpc>
              <a:buSzPct val="100000"/>
              <a:buChar char="•"/>
            </a:pPr>
            <a:r>
              <a:rPr lang="en-US" sz="1635" dirty="0">
                <a:solidFill>
                  <a:srgbClr val="F44444"/>
                </a:solidFill>
                <a:latin typeface="adonis-web" pitchFamily="34" charset="0"/>
                <a:ea typeface="adonis-web" pitchFamily="34" charset="-122"/>
                <a:cs typeface="adonis-web" pitchFamily="34" charset="-120"/>
              </a:rPr>
              <a:t>Enhanced Student Engagement</a:t>
            </a:r>
            <a:endParaRPr lang="en-US" sz="1635" dirty="0"/>
          </a:p>
        </p:txBody>
      </p:sp>
      <p:sp>
        <p:nvSpPr>
          <p:cNvPr id="12" name="Text 5"/>
          <p:cNvSpPr/>
          <p:nvPr/>
        </p:nvSpPr>
        <p:spPr>
          <a:xfrm>
            <a:off x="2073354" y="4398645"/>
            <a:ext cx="6344960" cy="663178"/>
          </a:xfrm>
          <a:prstGeom prst="rect">
            <a:avLst/>
          </a:prstGeom>
          <a:noFill/>
        </p:spPr>
        <p:txBody>
          <a:bodyPr wrap="square" rtlCol="0" anchor="t"/>
          <a:lstStyle/>
          <a:p>
            <a:pPr marL="0" indent="0" algn="l">
              <a:lnSpc>
                <a:spcPts val="2610"/>
              </a:lnSpc>
              <a:buNone/>
            </a:pPr>
            <a:r>
              <a:rPr lang="en-US" sz="1635" dirty="0">
                <a:solidFill>
                  <a:srgbClr val="E2E6E9"/>
                </a:solidFill>
                <a:latin typeface="adonis-web" pitchFamily="34" charset="0"/>
                <a:ea typeface="adonis-web" pitchFamily="34" charset="-122"/>
                <a:cs typeface="adonis-web" pitchFamily="34" charset="-120"/>
              </a:rPr>
              <a:t>Teachers can incorporate the chatbot into their curriculum to enhance student engagement and understanding of historical topics.</a:t>
            </a:r>
            <a:endParaRPr lang="en-US" sz="1635" dirty="0"/>
          </a:p>
        </p:txBody>
      </p:sp>
      <p:pic>
        <p:nvPicPr>
          <p:cNvPr id="13" name="Image 5" descr="preencoded.png"/>
          <p:cNvPicPr>
            <a:picLocks noChangeAspect="1"/>
          </p:cNvPicPr>
          <p:nvPr/>
        </p:nvPicPr>
        <p:blipFill>
          <a:blip r:embed="rId8"/>
          <a:stretch>
            <a:fillRect/>
          </a:stretch>
        </p:blipFill>
        <p:spPr>
          <a:xfrm>
            <a:off x="725686" y="5394127"/>
            <a:ext cx="1036677" cy="1658660"/>
          </a:xfrm>
          <a:prstGeom prst="rect">
            <a:avLst/>
          </a:prstGeom>
        </p:spPr>
      </p:pic>
      <p:sp>
        <p:nvSpPr>
          <p:cNvPr id="14" name="Text 6"/>
          <p:cNvSpPr/>
          <p:nvPr/>
        </p:nvSpPr>
        <p:spPr>
          <a:xfrm>
            <a:off x="2404943" y="5601414"/>
            <a:ext cx="6013371" cy="331589"/>
          </a:xfrm>
          <a:prstGeom prst="rect">
            <a:avLst/>
          </a:prstGeom>
          <a:noFill/>
        </p:spPr>
        <p:txBody>
          <a:bodyPr wrap="none" rtlCol="0" anchor="t"/>
          <a:lstStyle/>
          <a:p>
            <a:pPr marL="342900" indent="-342900" algn="l">
              <a:lnSpc>
                <a:spcPts val="2610"/>
              </a:lnSpc>
              <a:buSzPct val="100000"/>
              <a:buChar char="•"/>
            </a:pPr>
            <a:r>
              <a:rPr lang="en-US" sz="1635" dirty="0">
                <a:solidFill>
                  <a:srgbClr val="F44444"/>
                </a:solidFill>
                <a:latin typeface="adonis-web" pitchFamily="34" charset="0"/>
                <a:ea typeface="adonis-web" pitchFamily="34" charset="-122"/>
                <a:cs typeface="adonis-web" pitchFamily="34" charset="-120"/>
              </a:rPr>
              <a:t>Interactive Learning Experiences</a:t>
            </a:r>
            <a:endParaRPr lang="en-US" sz="1635" dirty="0"/>
          </a:p>
        </p:txBody>
      </p:sp>
      <p:sp>
        <p:nvSpPr>
          <p:cNvPr id="15" name="Text 7"/>
          <p:cNvSpPr/>
          <p:nvPr/>
        </p:nvSpPr>
        <p:spPr>
          <a:xfrm>
            <a:off x="2073354" y="6057305"/>
            <a:ext cx="6344960" cy="663178"/>
          </a:xfrm>
          <a:prstGeom prst="rect">
            <a:avLst/>
          </a:prstGeom>
          <a:noFill/>
        </p:spPr>
        <p:txBody>
          <a:bodyPr wrap="square" rtlCol="0" anchor="t"/>
          <a:lstStyle/>
          <a:p>
            <a:pPr marL="0" indent="0" algn="l">
              <a:lnSpc>
                <a:spcPts val="2610"/>
              </a:lnSpc>
              <a:buNone/>
            </a:pPr>
            <a:r>
              <a:rPr lang="en-US" sz="1635" dirty="0">
                <a:solidFill>
                  <a:srgbClr val="E2E6E9"/>
                </a:solidFill>
                <a:latin typeface="adonis-web" pitchFamily="34" charset="0"/>
                <a:ea typeface="adonis-web" pitchFamily="34" charset="-122"/>
                <a:cs typeface="adonis-web" pitchFamily="34" charset="-120"/>
              </a:rPr>
              <a:t>The chatbot's integration with educational platforms promotes interactive and immersive learning experiences.</a:t>
            </a:r>
            <a:endParaRPr lang="en-US" sz="1635" dirty="0"/>
          </a:p>
        </p:txBody>
      </p:sp>
      <p:pic>
        <p:nvPicPr>
          <p:cNvPr id="16" name="Image 6" descr="preencoded.png">
            <a:hlinkClick r:id="rId9"/>
          </p:cNvPr>
          <p:cNvPicPr>
            <a:picLocks noChangeAspect="1"/>
          </p:cNvPicPr>
          <p:nvPr/>
        </p:nvPicPr>
        <p:blipFill>
          <a:blip r:embed="rId10"/>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97775" y="1082516"/>
            <a:ext cx="4890730" cy="6064568"/>
          </a:xfrm>
          <a:prstGeom prst="rect">
            <a:avLst/>
          </a:prstGeom>
        </p:spPr>
      </p:pic>
      <p:sp>
        <p:nvSpPr>
          <p:cNvPr id="6" name="Text 1"/>
          <p:cNvSpPr/>
          <p:nvPr/>
        </p:nvSpPr>
        <p:spPr>
          <a:xfrm>
            <a:off x="6320314" y="661273"/>
            <a:ext cx="5415439" cy="676870"/>
          </a:xfrm>
          <a:prstGeom prst="rect">
            <a:avLst/>
          </a:prstGeom>
          <a:noFill/>
        </p:spPr>
        <p:txBody>
          <a:bodyPr wrap="none" rtlCol="0" anchor="t"/>
          <a:lstStyle/>
          <a:p>
            <a:pPr marL="0" indent="0">
              <a:lnSpc>
                <a:spcPts val="5330"/>
              </a:lnSpc>
              <a:buNone/>
            </a:pPr>
            <a:r>
              <a:rPr lang="en-US" sz="4265" dirty="0">
                <a:solidFill>
                  <a:srgbClr val="F9D933"/>
                </a:solidFill>
                <a:latin typeface="Baskerville Old Face" pitchFamily="18" charset="0"/>
                <a:ea typeface="Barlow" pitchFamily="34" charset="-122"/>
                <a:cs typeface="Barlow" pitchFamily="34" charset="-120"/>
              </a:rPr>
              <a:t>         Real-Time Updates </a:t>
            </a:r>
            <a:endParaRPr lang="en-US" sz="4265" dirty="0">
              <a:latin typeface="Baskerville Old Face" pitchFamily="18" charset="0"/>
            </a:endParaRPr>
          </a:p>
        </p:txBody>
      </p:sp>
      <p:sp>
        <p:nvSpPr>
          <p:cNvPr id="7" name="Shape 2"/>
          <p:cNvSpPr/>
          <p:nvPr/>
        </p:nvSpPr>
        <p:spPr>
          <a:xfrm>
            <a:off x="6320314" y="1695450"/>
            <a:ext cx="7476173" cy="5872758"/>
          </a:xfrm>
          <a:prstGeom prst="roundRect">
            <a:avLst>
              <a:gd name="adj" fmla="val 1826"/>
            </a:avLst>
          </a:prstGeom>
          <a:noFill/>
          <a:ln w="7620">
            <a:solidFill>
              <a:srgbClr val="FFFFFF">
                <a:alpha val="24000"/>
              </a:srgbClr>
            </a:solidFill>
            <a:prstDash val="solid"/>
          </a:ln>
        </p:spPr>
        <p:txBody>
          <a:bodyPr/>
          <a:lstStyle/>
          <a:p>
            <a:endParaRPr lang="en-IN"/>
          </a:p>
        </p:txBody>
      </p:sp>
      <p:sp>
        <p:nvSpPr>
          <p:cNvPr id="8" name="Shape 3"/>
          <p:cNvSpPr/>
          <p:nvPr/>
        </p:nvSpPr>
        <p:spPr>
          <a:xfrm>
            <a:off x="6327934" y="1703070"/>
            <a:ext cx="7460933" cy="2206585"/>
          </a:xfrm>
          <a:prstGeom prst="rect">
            <a:avLst/>
          </a:prstGeom>
          <a:solidFill>
            <a:srgbClr val="FFFFFF">
              <a:alpha val="4000"/>
            </a:srgbClr>
          </a:solidFill>
        </p:spPr>
        <p:txBody>
          <a:bodyPr/>
          <a:lstStyle/>
          <a:p>
            <a:endParaRPr lang="en-IN"/>
          </a:p>
        </p:txBody>
      </p:sp>
      <p:sp>
        <p:nvSpPr>
          <p:cNvPr id="9" name="Text 4"/>
          <p:cNvSpPr/>
          <p:nvPr/>
        </p:nvSpPr>
        <p:spPr>
          <a:xfrm>
            <a:off x="6947297" y="1782128"/>
            <a:ext cx="2869049" cy="381119"/>
          </a:xfrm>
          <a:prstGeom prst="rect">
            <a:avLst/>
          </a:prstGeom>
          <a:noFill/>
        </p:spPr>
        <p:txBody>
          <a:bodyPr wrap="none" rtlCol="0" anchor="t"/>
          <a:lstStyle/>
          <a:p>
            <a:pPr marL="342900" indent="-342900" algn="l">
              <a:lnSpc>
                <a:spcPts val="3000"/>
              </a:lnSpc>
              <a:buSzPct val="100000"/>
              <a:buChar char="•"/>
            </a:pPr>
            <a:r>
              <a:rPr lang="en-US" sz="1875" dirty="0">
                <a:solidFill>
                  <a:srgbClr val="F44444"/>
                </a:solidFill>
                <a:latin typeface="adonis-web" pitchFamily="34" charset="0"/>
                <a:ea typeface="adonis-web" pitchFamily="34" charset="-122"/>
                <a:cs typeface="adonis-web" pitchFamily="34" charset="-120"/>
              </a:rPr>
              <a:t>Regular Updates</a:t>
            </a:r>
            <a:endParaRPr lang="en-US" sz="1875" dirty="0"/>
          </a:p>
        </p:txBody>
      </p:sp>
      <p:sp>
        <p:nvSpPr>
          <p:cNvPr id="10" name="Text 5"/>
          <p:cNvSpPr/>
          <p:nvPr/>
        </p:nvSpPr>
        <p:spPr>
          <a:xfrm>
            <a:off x="10300454" y="1853565"/>
            <a:ext cx="3250168" cy="1905595"/>
          </a:xfrm>
          <a:prstGeom prst="rect">
            <a:avLst/>
          </a:prstGeom>
          <a:noFill/>
        </p:spPr>
        <p:txBody>
          <a:bodyPr wrap="square" rtlCol="0" anchor="t"/>
          <a:lstStyle/>
          <a:p>
            <a:pPr marL="0" indent="0">
              <a:lnSpc>
                <a:spcPts val="3000"/>
              </a:lnSpc>
              <a:buNone/>
            </a:pPr>
            <a:r>
              <a:rPr lang="en-US" sz="1875" dirty="0">
                <a:solidFill>
                  <a:srgbClr val="E2E6E9"/>
                </a:solidFill>
                <a:latin typeface="adonis-web" pitchFamily="34" charset="0"/>
                <a:ea typeface="adonis-web" pitchFamily="34" charset="-122"/>
                <a:cs typeface="adonis-web" pitchFamily="34" charset="-120"/>
              </a:rPr>
              <a:t>Histo chatbot is regularly updated with new historical information and events to provide users with the latest insights.</a:t>
            </a:r>
            <a:endParaRPr lang="en-US" sz="1875" dirty="0"/>
          </a:p>
        </p:txBody>
      </p:sp>
      <p:sp>
        <p:nvSpPr>
          <p:cNvPr id="11" name="Shape 6"/>
          <p:cNvSpPr/>
          <p:nvPr/>
        </p:nvSpPr>
        <p:spPr>
          <a:xfrm>
            <a:off x="6327934" y="3909655"/>
            <a:ext cx="7460933" cy="1825466"/>
          </a:xfrm>
          <a:prstGeom prst="rect">
            <a:avLst/>
          </a:prstGeom>
          <a:solidFill>
            <a:srgbClr val="000000">
              <a:alpha val="4000"/>
            </a:srgbClr>
          </a:solidFill>
        </p:spPr>
        <p:txBody>
          <a:bodyPr/>
          <a:lstStyle/>
          <a:p>
            <a:endParaRPr lang="en-IN"/>
          </a:p>
        </p:txBody>
      </p:sp>
      <p:sp>
        <p:nvSpPr>
          <p:cNvPr id="12" name="Text 7"/>
          <p:cNvSpPr/>
          <p:nvPr/>
        </p:nvSpPr>
        <p:spPr>
          <a:xfrm>
            <a:off x="6947297" y="3988713"/>
            <a:ext cx="2869049" cy="762238"/>
          </a:xfrm>
          <a:prstGeom prst="rect">
            <a:avLst/>
          </a:prstGeom>
          <a:noFill/>
        </p:spPr>
        <p:txBody>
          <a:bodyPr wrap="square" rtlCol="0" anchor="t"/>
          <a:lstStyle/>
          <a:p>
            <a:pPr marL="342900" indent="-342900" algn="l">
              <a:lnSpc>
                <a:spcPts val="3000"/>
              </a:lnSpc>
              <a:buSzPct val="100000"/>
              <a:buChar char="•"/>
            </a:pPr>
            <a:r>
              <a:rPr lang="en-US" sz="1875" dirty="0">
                <a:solidFill>
                  <a:srgbClr val="F44444"/>
                </a:solidFill>
                <a:latin typeface="adonis-web" pitchFamily="34" charset="0"/>
                <a:ea typeface="adonis-web" pitchFamily="34" charset="-122"/>
                <a:cs typeface="adonis-web" pitchFamily="34" charset="-120"/>
              </a:rPr>
              <a:t>Current Historical Discoveries</a:t>
            </a:r>
            <a:endParaRPr lang="en-US" sz="1875" dirty="0"/>
          </a:p>
        </p:txBody>
      </p:sp>
      <p:sp>
        <p:nvSpPr>
          <p:cNvPr id="13" name="Text 8"/>
          <p:cNvSpPr/>
          <p:nvPr/>
        </p:nvSpPr>
        <p:spPr>
          <a:xfrm>
            <a:off x="10300454" y="4060150"/>
            <a:ext cx="3250168" cy="1524476"/>
          </a:xfrm>
          <a:prstGeom prst="rect">
            <a:avLst/>
          </a:prstGeom>
          <a:noFill/>
        </p:spPr>
        <p:txBody>
          <a:bodyPr wrap="square" rtlCol="0" anchor="t"/>
          <a:lstStyle/>
          <a:p>
            <a:pPr marL="0" indent="0">
              <a:lnSpc>
                <a:spcPts val="3000"/>
              </a:lnSpc>
              <a:buNone/>
            </a:pPr>
            <a:r>
              <a:rPr lang="en-US" sz="1875" dirty="0">
                <a:solidFill>
                  <a:srgbClr val="E2E6E9"/>
                </a:solidFill>
                <a:latin typeface="adonis-web" pitchFamily="34" charset="0"/>
                <a:ea typeface="adonis-web" pitchFamily="34" charset="-122"/>
                <a:cs typeface="adonis-web" pitchFamily="34" charset="-120"/>
              </a:rPr>
              <a:t>Users can stay informed about current historical discoveries and developments through the chatbot.</a:t>
            </a:r>
            <a:endParaRPr lang="en-US" sz="1875" dirty="0"/>
          </a:p>
        </p:txBody>
      </p:sp>
      <p:sp>
        <p:nvSpPr>
          <p:cNvPr id="14" name="Shape 9"/>
          <p:cNvSpPr/>
          <p:nvPr/>
        </p:nvSpPr>
        <p:spPr>
          <a:xfrm>
            <a:off x="6327934" y="5735122"/>
            <a:ext cx="7460933" cy="1825466"/>
          </a:xfrm>
          <a:prstGeom prst="rect">
            <a:avLst/>
          </a:prstGeom>
          <a:solidFill>
            <a:srgbClr val="FFFFFF">
              <a:alpha val="4000"/>
            </a:srgbClr>
          </a:solidFill>
        </p:spPr>
        <p:txBody>
          <a:bodyPr/>
          <a:lstStyle/>
          <a:p>
            <a:endParaRPr lang="en-IN"/>
          </a:p>
        </p:txBody>
      </p:sp>
      <p:sp>
        <p:nvSpPr>
          <p:cNvPr id="15" name="Text 10"/>
          <p:cNvSpPr/>
          <p:nvPr/>
        </p:nvSpPr>
        <p:spPr>
          <a:xfrm>
            <a:off x="6947297" y="5814179"/>
            <a:ext cx="2869049" cy="762238"/>
          </a:xfrm>
          <a:prstGeom prst="rect">
            <a:avLst/>
          </a:prstGeom>
          <a:noFill/>
        </p:spPr>
        <p:txBody>
          <a:bodyPr wrap="square" rtlCol="0" anchor="t"/>
          <a:lstStyle/>
          <a:p>
            <a:pPr marL="342900" indent="-342900" algn="l">
              <a:lnSpc>
                <a:spcPts val="3000"/>
              </a:lnSpc>
              <a:buSzPct val="100000"/>
              <a:buChar char="•"/>
            </a:pPr>
            <a:r>
              <a:rPr lang="en-US" sz="1875" dirty="0">
                <a:solidFill>
                  <a:srgbClr val="F44444"/>
                </a:solidFill>
                <a:latin typeface="adonis-web" pitchFamily="34" charset="0"/>
                <a:ea typeface="adonis-web" pitchFamily="34" charset="-122"/>
                <a:cs typeface="adonis-web" pitchFamily="34" charset="-120"/>
              </a:rPr>
              <a:t>Accurate &amp; Up-to-Date Content</a:t>
            </a:r>
            <a:endParaRPr lang="en-US" sz="1875" dirty="0"/>
          </a:p>
        </p:txBody>
      </p:sp>
      <p:sp>
        <p:nvSpPr>
          <p:cNvPr id="16" name="Text 11"/>
          <p:cNvSpPr/>
          <p:nvPr/>
        </p:nvSpPr>
        <p:spPr>
          <a:xfrm>
            <a:off x="10300454" y="5885617"/>
            <a:ext cx="3250168" cy="1524476"/>
          </a:xfrm>
          <a:prstGeom prst="rect">
            <a:avLst/>
          </a:prstGeom>
          <a:noFill/>
        </p:spPr>
        <p:txBody>
          <a:bodyPr wrap="square" rtlCol="0" anchor="t"/>
          <a:lstStyle/>
          <a:p>
            <a:pPr marL="0" indent="0">
              <a:lnSpc>
                <a:spcPts val="3000"/>
              </a:lnSpc>
              <a:buNone/>
            </a:pPr>
            <a:r>
              <a:rPr lang="en-US" sz="1875" dirty="0">
                <a:solidFill>
                  <a:srgbClr val="E2E6E9"/>
                </a:solidFill>
                <a:latin typeface="adonis-web" pitchFamily="34" charset="0"/>
                <a:ea typeface="adonis-web" pitchFamily="34" charset="-122"/>
                <a:cs typeface="adonis-web" pitchFamily="34" charset="-120"/>
              </a:rPr>
              <a:t>The chatbot's real-time updates ensure that users receive accurate and up-to-date historical content.</a:t>
            </a:r>
            <a:endParaRPr lang="en-US" sz="1875" dirty="0"/>
          </a:p>
        </p:txBody>
      </p:sp>
      <p:pic>
        <p:nvPicPr>
          <p:cNvPr id="17"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91440" y="-60"/>
            <a:ext cx="14630400" cy="8229600"/>
          </a:xfrm>
          <a:prstGeom prst="rect">
            <a:avLst/>
          </a:prstGeom>
          <a:solidFill>
            <a:srgbClr val="09151A">
              <a:alpha val="75000"/>
            </a:srgbClr>
          </a:solidFill>
        </p:spPr>
        <p:txBody>
          <a:bodyPr/>
          <a:lstStyle/>
          <a:p>
            <a:endParaRPr lang="en-IN"/>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52610" y="2833330"/>
            <a:ext cx="4869061" cy="2562820"/>
          </a:xfrm>
          <a:prstGeom prst="rect">
            <a:avLst/>
          </a:prstGeom>
        </p:spPr>
      </p:pic>
      <p:sp>
        <p:nvSpPr>
          <p:cNvPr id="6" name="Text 1"/>
          <p:cNvSpPr/>
          <p:nvPr/>
        </p:nvSpPr>
        <p:spPr>
          <a:xfrm>
            <a:off x="864037" y="982385"/>
            <a:ext cx="5611058" cy="701397"/>
          </a:xfrm>
          <a:prstGeom prst="rect">
            <a:avLst/>
          </a:prstGeom>
          <a:noFill/>
        </p:spPr>
        <p:txBody>
          <a:bodyPr wrap="none" rtlCol="0" anchor="t"/>
          <a:lstStyle/>
          <a:p>
            <a:pPr marL="0" indent="0">
              <a:lnSpc>
                <a:spcPts val="5525"/>
              </a:lnSpc>
              <a:buNone/>
            </a:pPr>
            <a:r>
              <a:rPr lang="en-US" sz="4420" dirty="0">
                <a:solidFill>
                  <a:srgbClr val="F9D933"/>
                </a:solidFill>
                <a:latin typeface="Barlow" pitchFamily="34" charset="0"/>
                <a:ea typeface="Barlow" pitchFamily="34" charset="-122"/>
                <a:cs typeface="Barlow" pitchFamily="34" charset="-120"/>
              </a:rPr>
              <a:t>Privacy and </a:t>
            </a:r>
            <a:r>
              <a:rPr lang="en-US" sz="4420" dirty="0">
                <a:solidFill>
                  <a:srgbClr val="F9D933"/>
                </a:solidFill>
                <a:latin typeface="Baskerville Old Face" pitchFamily="18" charset="0"/>
                <a:ea typeface="Barlow" pitchFamily="34" charset="-122"/>
                <a:cs typeface="Barlow" pitchFamily="34" charset="-120"/>
              </a:rPr>
              <a:t>Security</a:t>
            </a:r>
            <a:endParaRPr lang="en-US" sz="4420" dirty="0">
              <a:latin typeface="Baskerville Old Face" pitchFamily="18" charset="0"/>
            </a:endParaRPr>
          </a:p>
        </p:txBody>
      </p:sp>
      <p:sp>
        <p:nvSpPr>
          <p:cNvPr id="7" name="Shape 2"/>
          <p:cNvSpPr/>
          <p:nvPr/>
        </p:nvSpPr>
        <p:spPr>
          <a:xfrm>
            <a:off x="864037" y="2331720"/>
            <a:ext cx="555427" cy="555427"/>
          </a:xfrm>
          <a:prstGeom prst="roundRect">
            <a:avLst>
              <a:gd name="adj" fmla="val 20003"/>
            </a:avLst>
          </a:prstGeom>
          <a:solidFill>
            <a:srgbClr val="003180"/>
          </a:solidFill>
          <a:ln w="15240">
            <a:solidFill>
              <a:srgbClr val="194A99"/>
            </a:solidFill>
            <a:prstDash val="solid"/>
          </a:ln>
        </p:spPr>
        <p:txBody>
          <a:bodyPr/>
          <a:lstStyle/>
          <a:p>
            <a:endParaRPr lang="en-IN"/>
          </a:p>
        </p:txBody>
      </p:sp>
      <p:sp>
        <p:nvSpPr>
          <p:cNvPr id="8" name="Text 3"/>
          <p:cNvSpPr/>
          <p:nvPr/>
        </p:nvSpPr>
        <p:spPr>
          <a:xfrm>
            <a:off x="1082754" y="2441019"/>
            <a:ext cx="117872" cy="336709"/>
          </a:xfrm>
          <a:prstGeom prst="rect">
            <a:avLst/>
          </a:prstGeom>
          <a:noFill/>
        </p:spPr>
        <p:txBody>
          <a:bodyPr wrap="none" rtlCol="0" anchor="t"/>
          <a:lstStyle/>
          <a:p>
            <a:pPr marL="0" indent="0" algn="ctr">
              <a:lnSpc>
                <a:spcPts val="2650"/>
              </a:lnSpc>
              <a:buNone/>
            </a:pPr>
            <a:r>
              <a:rPr lang="en-US" sz="2650" dirty="0">
                <a:solidFill>
                  <a:srgbClr val="E2E6E9"/>
                </a:solidFill>
                <a:latin typeface="Barlow" pitchFamily="34" charset="0"/>
                <a:ea typeface="Barlow" pitchFamily="34" charset="-122"/>
                <a:cs typeface="Barlow" pitchFamily="34" charset="-120"/>
              </a:rPr>
              <a:t>1</a:t>
            </a:r>
            <a:endParaRPr lang="en-US" sz="2650" dirty="0"/>
          </a:p>
        </p:txBody>
      </p:sp>
      <p:sp>
        <p:nvSpPr>
          <p:cNvPr id="9" name="Text 4"/>
          <p:cNvSpPr/>
          <p:nvPr/>
        </p:nvSpPr>
        <p:spPr>
          <a:xfrm>
            <a:off x="1666280" y="2331720"/>
            <a:ext cx="2805470" cy="350639"/>
          </a:xfrm>
          <a:prstGeom prst="rect">
            <a:avLst/>
          </a:prstGeom>
          <a:noFill/>
        </p:spPr>
        <p:txBody>
          <a:bodyPr wrap="none" rtlCol="0" anchor="t"/>
          <a:lstStyle/>
          <a:p>
            <a:pPr marL="0" indent="0">
              <a:lnSpc>
                <a:spcPts val="2760"/>
              </a:lnSpc>
              <a:buNone/>
            </a:pPr>
            <a:r>
              <a:rPr lang="en-US" sz="2210" dirty="0">
                <a:solidFill>
                  <a:srgbClr val="F44444"/>
                </a:solidFill>
                <a:latin typeface="Barlow" pitchFamily="34" charset="0"/>
                <a:ea typeface="Barlow" pitchFamily="34" charset="-122"/>
                <a:cs typeface="Barlow" pitchFamily="34" charset="-120"/>
              </a:rPr>
              <a:t>User Privacy</a:t>
            </a:r>
            <a:endParaRPr lang="en-US" sz="2210" dirty="0"/>
          </a:p>
        </p:txBody>
      </p:sp>
      <p:sp>
        <p:nvSpPr>
          <p:cNvPr id="10" name="Text 5"/>
          <p:cNvSpPr/>
          <p:nvPr/>
        </p:nvSpPr>
        <p:spPr>
          <a:xfrm>
            <a:off x="1666280" y="2830473"/>
            <a:ext cx="6613684" cy="790099"/>
          </a:xfrm>
          <a:prstGeom prst="rect">
            <a:avLst/>
          </a:prstGeom>
          <a:noFill/>
        </p:spPr>
        <p:txBody>
          <a:bodyPr wrap="square" rtlCol="0" anchor="t"/>
          <a:lstStyle/>
          <a:p>
            <a:pPr marL="0" indent="0">
              <a:lnSpc>
                <a:spcPts val="3110"/>
              </a:lnSpc>
              <a:buNone/>
            </a:pPr>
            <a:r>
              <a:rPr lang="en-US" sz="1945" dirty="0">
                <a:solidFill>
                  <a:srgbClr val="E2E6E9"/>
                </a:solidFill>
                <a:latin typeface="adonis-web" pitchFamily="34" charset="0"/>
                <a:ea typeface="adonis-web" pitchFamily="34" charset="-122"/>
                <a:cs typeface="adonis-web" pitchFamily="34" charset="-120"/>
              </a:rPr>
              <a:t>Histo chatbot prioritizes user privacy and data security to ensure a safe browsing experience.</a:t>
            </a:r>
            <a:endParaRPr lang="en-US" sz="1945" dirty="0"/>
          </a:p>
        </p:txBody>
      </p:sp>
      <p:sp>
        <p:nvSpPr>
          <p:cNvPr id="11" name="Shape 6"/>
          <p:cNvSpPr/>
          <p:nvPr/>
        </p:nvSpPr>
        <p:spPr>
          <a:xfrm>
            <a:off x="864037" y="4145042"/>
            <a:ext cx="555427" cy="555427"/>
          </a:xfrm>
          <a:prstGeom prst="roundRect">
            <a:avLst>
              <a:gd name="adj" fmla="val 20003"/>
            </a:avLst>
          </a:prstGeom>
          <a:solidFill>
            <a:srgbClr val="003180"/>
          </a:solidFill>
          <a:ln w="15240">
            <a:solidFill>
              <a:srgbClr val="194A99"/>
            </a:solidFill>
            <a:prstDash val="solid"/>
          </a:ln>
        </p:spPr>
        <p:txBody>
          <a:bodyPr/>
          <a:lstStyle/>
          <a:p>
            <a:endParaRPr lang="en-IN"/>
          </a:p>
        </p:txBody>
      </p:sp>
      <p:sp>
        <p:nvSpPr>
          <p:cNvPr id="12" name="Text 7"/>
          <p:cNvSpPr/>
          <p:nvPr/>
        </p:nvSpPr>
        <p:spPr>
          <a:xfrm>
            <a:off x="1051441" y="4254341"/>
            <a:ext cx="180499" cy="336709"/>
          </a:xfrm>
          <a:prstGeom prst="rect">
            <a:avLst/>
          </a:prstGeom>
          <a:noFill/>
        </p:spPr>
        <p:txBody>
          <a:bodyPr wrap="none" rtlCol="0" anchor="t"/>
          <a:lstStyle/>
          <a:p>
            <a:pPr marL="0" indent="0" algn="ctr">
              <a:lnSpc>
                <a:spcPts val="2650"/>
              </a:lnSpc>
              <a:buNone/>
            </a:pPr>
            <a:r>
              <a:rPr lang="en-US" sz="2650" dirty="0">
                <a:solidFill>
                  <a:srgbClr val="E2E6E9"/>
                </a:solidFill>
                <a:latin typeface="Barlow" pitchFamily="34" charset="0"/>
                <a:ea typeface="Barlow" pitchFamily="34" charset="-122"/>
                <a:cs typeface="Barlow" pitchFamily="34" charset="-120"/>
              </a:rPr>
              <a:t>2</a:t>
            </a:r>
            <a:endParaRPr lang="en-US" sz="2650" dirty="0"/>
          </a:p>
        </p:txBody>
      </p:sp>
      <p:sp>
        <p:nvSpPr>
          <p:cNvPr id="13" name="Text 8"/>
          <p:cNvSpPr/>
          <p:nvPr/>
        </p:nvSpPr>
        <p:spPr>
          <a:xfrm>
            <a:off x="1666280" y="4145042"/>
            <a:ext cx="2805470" cy="350639"/>
          </a:xfrm>
          <a:prstGeom prst="rect">
            <a:avLst/>
          </a:prstGeom>
          <a:noFill/>
        </p:spPr>
        <p:txBody>
          <a:bodyPr wrap="none" rtlCol="0" anchor="t"/>
          <a:lstStyle/>
          <a:p>
            <a:pPr marL="0" indent="0">
              <a:lnSpc>
                <a:spcPts val="2760"/>
              </a:lnSpc>
              <a:buNone/>
            </a:pPr>
            <a:r>
              <a:rPr lang="en-US" sz="2210" dirty="0">
                <a:solidFill>
                  <a:srgbClr val="F44444"/>
                </a:solidFill>
                <a:latin typeface="Barlow" pitchFamily="34" charset="0"/>
                <a:ea typeface="Barlow" pitchFamily="34" charset="-122"/>
                <a:cs typeface="Barlow" pitchFamily="34" charset="-120"/>
              </a:rPr>
              <a:t>Data Encryption</a:t>
            </a:r>
            <a:endParaRPr lang="en-US" sz="2210" dirty="0"/>
          </a:p>
        </p:txBody>
      </p:sp>
      <p:sp>
        <p:nvSpPr>
          <p:cNvPr id="14" name="Text 9"/>
          <p:cNvSpPr/>
          <p:nvPr/>
        </p:nvSpPr>
        <p:spPr>
          <a:xfrm>
            <a:off x="1666280" y="4643795"/>
            <a:ext cx="6613684" cy="790099"/>
          </a:xfrm>
          <a:prstGeom prst="rect">
            <a:avLst/>
          </a:prstGeom>
          <a:noFill/>
        </p:spPr>
        <p:txBody>
          <a:bodyPr wrap="square" rtlCol="0" anchor="t"/>
          <a:lstStyle/>
          <a:p>
            <a:pPr marL="0" indent="0">
              <a:lnSpc>
                <a:spcPts val="3110"/>
              </a:lnSpc>
              <a:buNone/>
            </a:pPr>
            <a:r>
              <a:rPr lang="en-US" sz="1945" dirty="0">
                <a:solidFill>
                  <a:srgbClr val="E2E6E9"/>
                </a:solidFill>
                <a:latin typeface="adonis-web" pitchFamily="34" charset="0"/>
                <a:ea typeface="adonis-web" pitchFamily="34" charset="-122"/>
                <a:cs typeface="adonis-web" pitchFamily="34" charset="-120"/>
              </a:rPr>
              <a:t>User data is encrypted and protected to prevent unauthorized access or misuse.</a:t>
            </a:r>
            <a:endParaRPr lang="en-US" sz="1945" dirty="0"/>
          </a:p>
        </p:txBody>
      </p:sp>
      <p:sp>
        <p:nvSpPr>
          <p:cNvPr id="15" name="Shape 10"/>
          <p:cNvSpPr/>
          <p:nvPr/>
        </p:nvSpPr>
        <p:spPr>
          <a:xfrm>
            <a:off x="864037" y="5958364"/>
            <a:ext cx="555427" cy="555427"/>
          </a:xfrm>
          <a:prstGeom prst="roundRect">
            <a:avLst>
              <a:gd name="adj" fmla="val 20003"/>
            </a:avLst>
          </a:prstGeom>
          <a:solidFill>
            <a:srgbClr val="003180"/>
          </a:solidFill>
          <a:ln w="15240">
            <a:solidFill>
              <a:srgbClr val="194A99"/>
            </a:solidFill>
            <a:prstDash val="solid"/>
          </a:ln>
        </p:spPr>
        <p:txBody>
          <a:bodyPr/>
          <a:lstStyle/>
          <a:p>
            <a:endParaRPr lang="en-IN"/>
          </a:p>
        </p:txBody>
      </p:sp>
      <p:sp>
        <p:nvSpPr>
          <p:cNvPr id="16" name="Text 11"/>
          <p:cNvSpPr/>
          <p:nvPr/>
        </p:nvSpPr>
        <p:spPr>
          <a:xfrm>
            <a:off x="1055013" y="6067663"/>
            <a:ext cx="173355" cy="336709"/>
          </a:xfrm>
          <a:prstGeom prst="rect">
            <a:avLst/>
          </a:prstGeom>
          <a:noFill/>
        </p:spPr>
        <p:txBody>
          <a:bodyPr wrap="none" rtlCol="0" anchor="t"/>
          <a:lstStyle/>
          <a:p>
            <a:pPr marL="0" indent="0" algn="ctr">
              <a:lnSpc>
                <a:spcPts val="2650"/>
              </a:lnSpc>
              <a:buNone/>
            </a:pPr>
            <a:r>
              <a:rPr lang="en-US" sz="2650" dirty="0">
                <a:solidFill>
                  <a:srgbClr val="E2E6E9"/>
                </a:solidFill>
                <a:latin typeface="Barlow" pitchFamily="34" charset="0"/>
                <a:ea typeface="Barlow" pitchFamily="34" charset="-122"/>
                <a:cs typeface="Barlow" pitchFamily="34" charset="-120"/>
              </a:rPr>
              <a:t>3</a:t>
            </a:r>
            <a:endParaRPr lang="en-US" sz="2650" dirty="0"/>
          </a:p>
        </p:txBody>
      </p:sp>
      <p:sp>
        <p:nvSpPr>
          <p:cNvPr id="17" name="Text 12"/>
          <p:cNvSpPr/>
          <p:nvPr/>
        </p:nvSpPr>
        <p:spPr>
          <a:xfrm>
            <a:off x="1666280" y="5958364"/>
            <a:ext cx="2805470" cy="350639"/>
          </a:xfrm>
          <a:prstGeom prst="rect">
            <a:avLst/>
          </a:prstGeom>
          <a:noFill/>
        </p:spPr>
        <p:txBody>
          <a:bodyPr wrap="none" rtlCol="0" anchor="t"/>
          <a:lstStyle/>
          <a:p>
            <a:pPr marL="0" indent="0">
              <a:lnSpc>
                <a:spcPts val="2760"/>
              </a:lnSpc>
              <a:buNone/>
            </a:pPr>
            <a:r>
              <a:rPr lang="en-US" sz="2210" dirty="0">
                <a:solidFill>
                  <a:srgbClr val="F44444"/>
                </a:solidFill>
                <a:latin typeface="Barlow" pitchFamily="34" charset="0"/>
                <a:ea typeface="Barlow" pitchFamily="34" charset="-122"/>
                <a:cs typeface="Barlow" pitchFamily="34" charset="-120"/>
              </a:rPr>
              <a:t>Privacy Guidelines</a:t>
            </a:r>
            <a:endParaRPr lang="en-US" sz="2210" dirty="0"/>
          </a:p>
        </p:txBody>
      </p:sp>
      <p:sp>
        <p:nvSpPr>
          <p:cNvPr id="18" name="Text 13"/>
          <p:cNvSpPr/>
          <p:nvPr/>
        </p:nvSpPr>
        <p:spPr>
          <a:xfrm>
            <a:off x="1666280" y="6457117"/>
            <a:ext cx="6613684" cy="790099"/>
          </a:xfrm>
          <a:prstGeom prst="rect">
            <a:avLst/>
          </a:prstGeom>
          <a:noFill/>
        </p:spPr>
        <p:txBody>
          <a:bodyPr wrap="square" rtlCol="0" anchor="t"/>
          <a:lstStyle/>
          <a:p>
            <a:pPr marL="0" indent="0">
              <a:lnSpc>
                <a:spcPts val="3110"/>
              </a:lnSpc>
              <a:buNone/>
            </a:pPr>
            <a:r>
              <a:rPr lang="en-US" sz="1945" dirty="0">
                <a:solidFill>
                  <a:srgbClr val="E2E6E9"/>
                </a:solidFill>
                <a:latin typeface="adonis-web" pitchFamily="34" charset="0"/>
                <a:ea typeface="adonis-web" pitchFamily="34" charset="-122"/>
                <a:cs typeface="adonis-web" pitchFamily="34" charset="-120"/>
              </a:rPr>
              <a:t>The chatbot adheres to strict privacy guidelines and regulations to safeguard user information.</a:t>
            </a:r>
            <a:endParaRPr lang="en-US" sz="1945" dirty="0"/>
          </a:p>
        </p:txBody>
      </p:sp>
      <p:pic>
        <p:nvPicPr>
          <p:cNvPr id="19"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theme/theme1.xml><?xml version="1.0" encoding="utf-8"?>
<a:theme xmlns:a="http://schemas.openxmlformats.org/drawingml/2006/main" name="Gallery">
  <a:themeElements>
    <a:clrScheme name="Red">
      <a:dk1>
        <a:sysClr val="windowText" lastClr="000000"/>
      </a:dk1>
      <a:lt1>
        <a:sysClr val="window" lastClr="FFFFFF"/>
      </a:lt1>
      <a:dk2>
        <a:srgbClr val="323232"/>
      </a:dk2>
      <a:lt2>
        <a:srgbClr val="E5C243"/>
      </a:lt2>
      <a:accent1>
        <a:srgbClr val="A5300F"/>
      </a:accent1>
      <a:accent2>
        <a:srgbClr val="D55816"/>
      </a:accent2>
      <a:accent3>
        <a:srgbClr val="E19825"/>
      </a:accent3>
      <a:accent4>
        <a:srgbClr val="B19C7D"/>
      </a:accent4>
      <a:accent5>
        <a:srgbClr val="7F5F52"/>
      </a:accent5>
      <a:accent6>
        <a:srgbClr val="B27D49"/>
      </a:accent6>
      <a:hlink>
        <a:srgbClr val="6B9F25"/>
      </a:hlink>
      <a:folHlink>
        <a:srgbClr val="B26B02"/>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49</TotalTime>
  <Words>576</Words>
  <Application>Microsoft Office PowerPoint</Application>
  <PresentationFormat>Custom</PresentationFormat>
  <Paragraphs>90</Paragraphs>
  <Slides>12</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adonis-web</vt:lpstr>
      <vt:lpstr>Arial</vt:lpstr>
      <vt:lpstr>Barlow</vt:lpstr>
      <vt:lpstr>Baskerville Old Face</vt:lpstr>
      <vt:lpstr>Calibri</vt:lpstr>
      <vt:lpstr>Georgia</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naziya shaik</cp:lastModifiedBy>
  <cp:revision>9</cp:revision>
  <dcterms:created xsi:type="dcterms:W3CDTF">2024-07-02T05:59:00Z</dcterms:created>
  <dcterms:modified xsi:type="dcterms:W3CDTF">2024-07-03T10:26:41Z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6AA1D61ECE5D4AA3AD36690DEE8682D1_12</vt:lpwstr>
  </property>
  <property fmtid="{D5CDD505-2E9C-101B-9397-08002B2CF9AE}" pid="3" name="KSOProductBuildVer">
    <vt:lpwstr>1033-12.2.0.17119</vt:lpwstr>
  </property>
</Properties>
</file>